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21"/>
  </p:notesMasterIdLst>
  <p:handoutMasterIdLst>
    <p:handoutMasterId r:id="rId22"/>
  </p:handoutMasterIdLst>
  <p:sldIdLst>
    <p:sldId id="281" r:id="rId5"/>
    <p:sldId id="357" r:id="rId6"/>
    <p:sldId id="366" r:id="rId7"/>
    <p:sldId id="373" r:id="rId8"/>
    <p:sldId id="369" r:id="rId9"/>
    <p:sldId id="361" r:id="rId10"/>
    <p:sldId id="368" r:id="rId11"/>
    <p:sldId id="364" r:id="rId12"/>
    <p:sldId id="284" r:id="rId13"/>
    <p:sldId id="360" r:id="rId14"/>
    <p:sldId id="354" r:id="rId15"/>
    <p:sldId id="365" r:id="rId16"/>
    <p:sldId id="370" r:id="rId17"/>
    <p:sldId id="372" r:id="rId18"/>
    <p:sldId id="356" r:id="rId19"/>
    <p:sldId id="371" r:id="rId20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60" userDrawn="1">
          <p15:clr>
            <a:srgbClr val="A4A3A4"/>
          </p15:clr>
        </p15:guide>
        <p15:guide id="2" pos="739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F8133A-93D4-41B9-8B4E-588B9A95D3EA}" v="74" dt="2026-10-22T12:08:28.1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7" autoAdjust="0"/>
    <p:restoredTop sz="94660" autoAdjust="0"/>
  </p:normalViewPr>
  <p:slideViewPr>
    <p:cSldViewPr snapToGrid="0">
      <p:cViewPr varScale="1">
        <p:scale>
          <a:sx n="105" d="100"/>
          <a:sy n="105" d="100"/>
        </p:scale>
        <p:origin x="125" y="59"/>
      </p:cViewPr>
      <p:guideLst>
        <p:guide pos="360"/>
        <p:guide pos="73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notesViewPr>
    <p:cSldViewPr snapToGrid="0">
      <p:cViewPr varScale="1">
        <p:scale>
          <a:sx n="88" d="100"/>
          <a:sy n="88" d="100"/>
        </p:scale>
        <p:origin x="37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Purdom" userId="dbfddd5aa540d06a" providerId="LiveId" clId="{A217752B-3C25-4C5C-8337-47B26D77598D}"/>
    <pc:docChg chg="undo custSel addSld delSld modSld sldOrd modShowInfo">
      <pc:chgData name="Jonathan Purdom" userId="dbfddd5aa540d06a" providerId="LiveId" clId="{A217752B-3C25-4C5C-8337-47B26D77598D}" dt="2026-10-22T12:11:27.133" v="7767" actId="1076"/>
      <pc:docMkLst>
        <pc:docMk/>
      </pc:docMkLst>
      <pc:sldChg chg="modSp mod modTransition">
        <pc:chgData name="Jonathan Purdom" userId="dbfddd5aa540d06a" providerId="LiveId" clId="{A217752B-3C25-4C5C-8337-47B26D77598D}" dt="2026-10-18T15:24:53.119" v="6659" actId="6549"/>
        <pc:sldMkLst>
          <pc:docMk/>
          <pc:sldMk cId="183373782" sldId="281"/>
        </pc:sldMkLst>
        <pc:spChg chg="mod">
          <ac:chgData name="Jonathan Purdom" userId="dbfddd5aa540d06a" providerId="LiveId" clId="{A217752B-3C25-4C5C-8337-47B26D77598D}" dt="2026-10-18T15:24:53.119" v="6659" actId="6549"/>
          <ac:spMkLst>
            <pc:docMk/>
            <pc:sldMk cId="183373782" sldId="281"/>
            <ac:spMk id="2" creationId="{880D9D20-B4BB-42AA-8DDD-68CC9F1D95DB}"/>
          </ac:spMkLst>
        </pc:spChg>
      </pc:sldChg>
      <pc:sldChg chg="modSp mod">
        <pc:chgData name="Jonathan Purdom" userId="dbfddd5aa540d06a" providerId="LiveId" clId="{A217752B-3C25-4C5C-8337-47B26D77598D}" dt="2026-10-18T16:31:11.125" v="7461" actId="20577"/>
        <pc:sldMkLst>
          <pc:docMk/>
          <pc:sldMk cId="2130665396" sldId="284"/>
        </pc:sldMkLst>
        <pc:spChg chg="mod">
          <ac:chgData name="Jonathan Purdom" userId="dbfddd5aa540d06a" providerId="LiveId" clId="{A217752B-3C25-4C5C-8337-47B26D77598D}" dt="2026-10-18T16:31:11.125" v="7461" actId="20577"/>
          <ac:spMkLst>
            <pc:docMk/>
            <pc:sldMk cId="2130665396" sldId="284"/>
            <ac:spMk id="13" creationId="{E205B217-8183-4076-A009-A93B01FC3744}"/>
          </ac:spMkLst>
        </pc:spChg>
      </pc:sldChg>
      <pc:sldChg chg="delSp modSp mod">
        <pc:chgData name="Jonathan Purdom" userId="dbfddd5aa540d06a" providerId="LiveId" clId="{A217752B-3C25-4C5C-8337-47B26D77598D}" dt="2026-10-18T16:40:19.997" v="7466" actId="14826"/>
        <pc:sldMkLst>
          <pc:docMk/>
          <pc:sldMk cId="1471384650" sldId="354"/>
        </pc:sldMkLst>
        <pc:picChg chg="mod">
          <ac:chgData name="Jonathan Purdom" userId="dbfddd5aa540d06a" providerId="LiveId" clId="{A217752B-3C25-4C5C-8337-47B26D77598D}" dt="2026-10-18T16:39:46.637" v="7464" actId="14826"/>
          <ac:picMkLst>
            <pc:docMk/>
            <pc:sldMk cId="1471384650" sldId="354"/>
            <ac:picMk id="18" creationId="{1A615CC8-9DF3-484C-8E7E-BA035F939002}"/>
          </ac:picMkLst>
        </pc:picChg>
        <pc:picChg chg="mod">
          <ac:chgData name="Jonathan Purdom" userId="dbfddd5aa540d06a" providerId="LiveId" clId="{A217752B-3C25-4C5C-8337-47B26D77598D}" dt="2026-10-18T16:40:19.997" v="7466" actId="14826"/>
          <ac:picMkLst>
            <pc:docMk/>
            <pc:sldMk cId="1471384650" sldId="354"/>
            <ac:picMk id="27" creationId="{778123A3-1887-4297-BB48-CD597C4677B3}"/>
          </ac:picMkLst>
        </pc:picChg>
      </pc:sldChg>
      <pc:sldChg chg="modSp mod">
        <pc:chgData name="Jonathan Purdom" userId="dbfddd5aa540d06a" providerId="LiveId" clId="{A217752B-3C25-4C5C-8337-47B26D77598D}" dt="2026-10-18T15:25:07.155" v="6668" actId="20577"/>
        <pc:sldMkLst>
          <pc:docMk/>
          <pc:sldMk cId="95548345" sldId="357"/>
        </pc:sldMkLst>
        <pc:spChg chg="mod">
          <ac:chgData name="Jonathan Purdom" userId="dbfddd5aa540d06a" providerId="LiveId" clId="{A217752B-3C25-4C5C-8337-47B26D77598D}" dt="2026-10-18T15:25:07.155" v="6668" actId="20577"/>
          <ac:spMkLst>
            <pc:docMk/>
            <pc:sldMk cId="95548345" sldId="357"/>
            <ac:spMk id="4" creationId="{56E2AD97-6712-4E23-9D09-2FCFC43DE6FA}"/>
          </ac:spMkLst>
        </pc:spChg>
      </pc:sldChg>
      <pc:sldChg chg="modSp mod">
        <pc:chgData name="Jonathan Purdom" userId="dbfddd5aa540d06a" providerId="LiveId" clId="{A217752B-3C25-4C5C-8337-47B26D77598D}" dt="2026-10-22T11:56:33.080" v="7620" actId="14100"/>
        <pc:sldMkLst>
          <pc:docMk/>
          <pc:sldMk cId="3352130887" sldId="360"/>
        </pc:sldMkLst>
        <pc:picChg chg="mod">
          <ac:chgData name="Jonathan Purdom" userId="dbfddd5aa540d06a" providerId="LiveId" clId="{A217752B-3C25-4C5C-8337-47B26D77598D}" dt="2026-10-22T11:56:33.080" v="7620" actId="14100"/>
          <ac:picMkLst>
            <pc:docMk/>
            <pc:sldMk cId="3352130887" sldId="360"/>
            <ac:picMk id="34" creationId="{8AE478BD-FD23-419F-B263-D118B404F288}"/>
          </ac:picMkLst>
        </pc:picChg>
        <pc:picChg chg="mod">
          <ac:chgData name="Jonathan Purdom" userId="dbfddd5aa540d06a" providerId="LiveId" clId="{A217752B-3C25-4C5C-8337-47B26D77598D}" dt="2026-10-18T16:05:49.411" v="7428" actId="14826"/>
          <ac:picMkLst>
            <pc:docMk/>
            <pc:sldMk cId="3352130887" sldId="360"/>
            <ac:picMk id="36" creationId="{BF9B6085-EADC-4D37-82F4-9B5B55210664}"/>
          </ac:picMkLst>
        </pc:picChg>
        <pc:picChg chg="mod">
          <ac:chgData name="Jonathan Purdom" userId="dbfddd5aa540d06a" providerId="LiveId" clId="{A217752B-3C25-4C5C-8337-47B26D77598D}" dt="2026-10-18T16:07:10.902" v="7429" actId="14826"/>
          <ac:picMkLst>
            <pc:docMk/>
            <pc:sldMk cId="3352130887" sldId="360"/>
            <ac:picMk id="38" creationId="{B089F130-278C-4ECC-9350-8F2CA8AE8B0B}"/>
          </ac:picMkLst>
        </pc:picChg>
      </pc:sldChg>
      <pc:sldChg chg="modSp mod">
        <pc:chgData name="Jonathan Purdom" userId="dbfddd5aa540d06a" providerId="LiveId" clId="{A217752B-3C25-4C5C-8337-47B26D77598D}" dt="2026-10-18T15:56:57.963" v="7414" actId="14826"/>
        <pc:sldMkLst>
          <pc:docMk/>
          <pc:sldMk cId="1980308183" sldId="361"/>
        </pc:sldMkLst>
        <pc:spChg chg="mod">
          <ac:chgData name="Jonathan Purdom" userId="dbfddd5aa540d06a" providerId="LiveId" clId="{A217752B-3C25-4C5C-8337-47B26D77598D}" dt="2026-10-18T15:47:30.315" v="7330" actId="20577"/>
          <ac:spMkLst>
            <pc:docMk/>
            <pc:sldMk cId="1980308183" sldId="361"/>
            <ac:spMk id="20" creationId="{7428D4D2-3FDC-6C09-CEDF-9A65E6130AED}"/>
          </ac:spMkLst>
        </pc:spChg>
        <pc:picChg chg="mod">
          <ac:chgData name="Jonathan Purdom" userId="dbfddd5aa540d06a" providerId="LiveId" clId="{A217752B-3C25-4C5C-8337-47B26D77598D}" dt="2026-10-18T15:56:57.963" v="7414" actId="14826"/>
          <ac:picMkLst>
            <pc:docMk/>
            <pc:sldMk cId="1980308183" sldId="361"/>
            <ac:picMk id="6" creationId="{50AEE46E-516B-CA3B-AA62-F5C6A48A3A3C}"/>
          </ac:picMkLst>
        </pc:picChg>
        <pc:picChg chg="mod">
          <ac:chgData name="Jonathan Purdom" userId="dbfddd5aa540d06a" providerId="LiveId" clId="{A217752B-3C25-4C5C-8337-47B26D77598D}" dt="2026-10-18T15:52:18.977" v="7407" actId="14826"/>
          <ac:picMkLst>
            <pc:docMk/>
            <pc:sldMk cId="1980308183" sldId="361"/>
            <ac:picMk id="32" creationId="{4E03D8E0-FAFB-6646-4AAB-D10122BACCF6}"/>
          </ac:picMkLst>
        </pc:picChg>
        <pc:picChg chg="mod">
          <ac:chgData name="Jonathan Purdom" userId="dbfddd5aa540d06a" providerId="LiveId" clId="{A217752B-3C25-4C5C-8337-47B26D77598D}" dt="2026-10-18T15:53:13.436" v="7408" actId="14826"/>
          <ac:picMkLst>
            <pc:docMk/>
            <pc:sldMk cId="1980308183" sldId="361"/>
            <ac:picMk id="34" creationId="{C314FE33-6A72-E705-8813-C89AF858E626}"/>
          </ac:picMkLst>
        </pc:picChg>
        <pc:picChg chg="mod">
          <ac:chgData name="Jonathan Purdom" userId="dbfddd5aa540d06a" providerId="LiveId" clId="{A217752B-3C25-4C5C-8337-47B26D77598D}" dt="2026-10-18T15:55:17.441" v="7412" actId="14826"/>
          <ac:picMkLst>
            <pc:docMk/>
            <pc:sldMk cId="1980308183" sldId="361"/>
            <ac:picMk id="36" creationId="{BB2122A9-B311-285E-F9F3-4F75E32C5F7B}"/>
          </ac:picMkLst>
        </pc:picChg>
        <pc:picChg chg="mod">
          <ac:chgData name="Jonathan Purdom" userId="dbfddd5aa540d06a" providerId="LiveId" clId="{A217752B-3C25-4C5C-8337-47B26D77598D}" dt="2026-10-18T15:56:10.950" v="7413" actId="14826"/>
          <ac:picMkLst>
            <pc:docMk/>
            <pc:sldMk cId="1980308183" sldId="361"/>
            <ac:picMk id="38" creationId="{14CF841A-81C3-5578-AEE2-369F7F7E9A4E}"/>
          </ac:picMkLst>
        </pc:picChg>
      </pc:sldChg>
      <pc:sldChg chg="modSp mod">
        <pc:chgData name="Jonathan Purdom" userId="dbfddd5aa540d06a" providerId="LiveId" clId="{A217752B-3C25-4C5C-8337-47B26D77598D}" dt="2026-10-18T16:02:06.043" v="7421" actId="14826"/>
        <pc:sldMkLst>
          <pc:docMk/>
          <pc:sldMk cId="915907621" sldId="364"/>
        </pc:sldMkLst>
        <pc:picChg chg="mod">
          <ac:chgData name="Jonathan Purdom" userId="dbfddd5aa540d06a" providerId="LiveId" clId="{A217752B-3C25-4C5C-8337-47B26D77598D}" dt="2026-10-18T15:58:15.583" v="7415" actId="14826"/>
          <ac:picMkLst>
            <pc:docMk/>
            <pc:sldMk cId="915907621" sldId="364"/>
            <ac:picMk id="32" creationId="{87B7408A-FA16-34A2-8459-DDE4C645D6B8}"/>
          </ac:picMkLst>
        </pc:picChg>
        <pc:picChg chg="mod">
          <ac:chgData name="Jonathan Purdom" userId="dbfddd5aa540d06a" providerId="LiveId" clId="{A217752B-3C25-4C5C-8337-47B26D77598D}" dt="2026-10-18T15:59:37.132" v="7416" actId="14826"/>
          <ac:picMkLst>
            <pc:docMk/>
            <pc:sldMk cId="915907621" sldId="364"/>
            <ac:picMk id="34" creationId="{ADEBA697-F7D4-17D2-E5DF-8673EA1D05BF}"/>
          </ac:picMkLst>
        </pc:picChg>
        <pc:picChg chg="mod">
          <ac:chgData name="Jonathan Purdom" userId="dbfddd5aa540d06a" providerId="LiveId" clId="{A217752B-3C25-4C5C-8337-47B26D77598D}" dt="2026-10-18T16:02:06.043" v="7421" actId="14826"/>
          <ac:picMkLst>
            <pc:docMk/>
            <pc:sldMk cId="915907621" sldId="364"/>
            <ac:picMk id="36" creationId="{8D0137DB-217C-DC95-D8AB-19CA573CBA7B}"/>
          </ac:picMkLst>
        </pc:picChg>
      </pc:sldChg>
      <pc:sldChg chg="modSp mod">
        <pc:chgData name="Jonathan Purdom" userId="dbfddd5aa540d06a" providerId="LiveId" clId="{A217752B-3C25-4C5C-8337-47B26D77598D}" dt="2026-10-18T15:49:27.198" v="7405" actId="6549"/>
        <pc:sldMkLst>
          <pc:docMk/>
          <pc:sldMk cId="1250340718" sldId="365"/>
        </pc:sldMkLst>
        <pc:spChg chg="mod">
          <ac:chgData name="Jonathan Purdom" userId="dbfddd5aa540d06a" providerId="LiveId" clId="{A217752B-3C25-4C5C-8337-47B26D77598D}" dt="2026-10-18T15:49:27.198" v="7405" actId="6549"/>
          <ac:spMkLst>
            <pc:docMk/>
            <pc:sldMk cId="1250340718" sldId="365"/>
            <ac:spMk id="4" creationId="{C9E976AD-F738-C3BE-E37E-29F532963D9B}"/>
          </ac:spMkLst>
        </pc:spChg>
        <pc:spChg chg="mod">
          <ac:chgData name="Jonathan Purdom" userId="dbfddd5aa540d06a" providerId="LiveId" clId="{A217752B-3C25-4C5C-8337-47B26D77598D}" dt="2026-10-18T15:49:16.476" v="7404" actId="6549"/>
          <ac:spMkLst>
            <pc:docMk/>
            <pc:sldMk cId="1250340718" sldId="365"/>
            <ac:spMk id="11" creationId="{6302516C-F23C-EA7E-1055-1781DB834322}"/>
          </ac:spMkLst>
        </pc:spChg>
      </pc:sldChg>
      <pc:sldChg chg="addSp delSp modSp mod modTransition modClrScheme delAnim modAnim chgLayout">
        <pc:chgData name="Jonathan Purdom" userId="dbfddd5aa540d06a" providerId="LiveId" clId="{A217752B-3C25-4C5C-8337-47B26D77598D}" dt="2026-10-18T15:37:41.677" v="6902"/>
        <pc:sldMkLst>
          <pc:docMk/>
          <pc:sldMk cId="668284921" sldId="366"/>
        </pc:sldMkLst>
        <pc:spChg chg="mod ord">
          <ac:chgData name="Jonathan Purdom" userId="dbfddd5aa540d06a" providerId="LiveId" clId="{A217752B-3C25-4C5C-8337-47B26D77598D}" dt="2026-10-18T15:34:27.203" v="6834" actId="700"/>
          <ac:spMkLst>
            <pc:docMk/>
            <pc:sldMk cId="668284921" sldId="366"/>
            <ac:spMk id="2" creationId="{D1DFD9EB-0D56-1F2D-E53C-E477D99957F5}"/>
          </ac:spMkLst>
        </pc:spChg>
        <pc:spChg chg="add del mod ord">
          <ac:chgData name="Jonathan Purdom" userId="dbfddd5aa540d06a" providerId="LiveId" clId="{A217752B-3C25-4C5C-8337-47B26D77598D}" dt="2026-10-18T15:35:37.801" v="6848" actId="20577"/>
          <ac:spMkLst>
            <pc:docMk/>
            <pc:sldMk cId="668284921" sldId="366"/>
            <ac:spMk id="3" creationId="{D7ACBA02-9084-F82C-F79A-153DCFEC5EB8}"/>
          </ac:spMkLst>
        </pc:spChg>
        <pc:picChg chg="add mod">
          <ac:chgData name="Jonathan Purdom" userId="dbfddd5aa540d06a" providerId="LiveId" clId="{A217752B-3C25-4C5C-8337-47B26D77598D}" dt="2026-10-18T15:35:27.684" v="6837" actId="1076"/>
          <ac:picMkLst>
            <pc:docMk/>
            <pc:sldMk cId="668284921" sldId="366"/>
            <ac:picMk id="14" creationId="{5522C32D-A4AE-8B32-599E-DBAE4B1D1F66}"/>
          </ac:picMkLst>
        </pc:picChg>
      </pc:sldChg>
      <pc:sldChg chg="addSp delSp modSp mod modClrScheme chgLayout">
        <pc:chgData name="Jonathan Purdom" userId="dbfddd5aa540d06a" providerId="LiveId" clId="{A217752B-3C25-4C5C-8337-47B26D77598D}" dt="2026-10-20T22:09:37.372" v="7522" actId="9405"/>
        <pc:sldMkLst>
          <pc:docMk/>
          <pc:sldMk cId="393393109" sldId="368"/>
        </pc:sldMkLst>
        <pc:spChg chg="mod ord">
          <ac:chgData name="Jonathan Purdom" userId="dbfddd5aa540d06a" providerId="LiveId" clId="{A217752B-3C25-4C5C-8337-47B26D77598D}" dt="2026-10-20T22:08:16.630" v="7511" actId="1076"/>
          <ac:spMkLst>
            <pc:docMk/>
            <pc:sldMk cId="393393109" sldId="368"/>
            <ac:spMk id="2" creationId="{A8A25793-7EAC-3681-069E-5DF8E1E505F0}"/>
          </ac:spMkLst>
        </pc:spChg>
        <pc:spChg chg="mod">
          <ac:chgData name="Jonathan Purdom" userId="dbfddd5aa540d06a" providerId="LiveId" clId="{A217752B-3C25-4C5C-8337-47B26D77598D}" dt="2026-10-20T22:07:28.063" v="7507" actId="33524"/>
          <ac:spMkLst>
            <pc:docMk/>
            <pc:sldMk cId="393393109" sldId="368"/>
            <ac:spMk id="5" creationId="{859B1BDE-5449-8316-4A7E-2C1B61B4B0EA}"/>
          </ac:spMkLst>
        </pc:spChg>
        <pc:picChg chg="mod ord">
          <ac:chgData name="Jonathan Purdom" userId="dbfddd5aa540d06a" providerId="LiveId" clId="{A217752B-3C25-4C5C-8337-47B26D77598D}" dt="2026-10-20T22:08:00.893" v="7510" actId="14826"/>
          <ac:picMkLst>
            <pc:docMk/>
            <pc:sldMk cId="393393109" sldId="368"/>
            <ac:picMk id="19" creationId="{49766D6C-4A58-A900-86DE-FABE380E3040}"/>
          </ac:picMkLst>
        </pc:picChg>
        <pc:inkChg chg="add">
          <ac:chgData name="Jonathan Purdom" userId="dbfddd5aa540d06a" providerId="LiveId" clId="{A217752B-3C25-4C5C-8337-47B26D77598D}" dt="2026-10-20T22:09:37.372" v="7522" actId="9405"/>
          <ac:inkMkLst>
            <pc:docMk/>
            <pc:sldMk cId="393393109" sldId="368"/>
            <ac:inkMk id="10" creationId="{B196FA34-C6EE-EDC8-8203-77228E47D442}"/>
          </ac:inkMkLst>
        </pc:inkChg>
      </pc:sldChg>
      <pc:sldChg chg="addSp delSp modSp mod">
        <pc:chgData name="Jonathan Purdom" userId="dbfddd5aa540d06a" providerId="LiveId" clId="{A217752B-3C25-4C5C-8337-47B26D77598D}" dt="2026-10-22T12:01:14.730" v="7624" actId="20577"/>
        <pc:sldMkLst>
          <pc:docMk/>
          <pc:sldMk cId="1364856639" sldId="369"/>
        </pc:sldMkLst>
        <pc:spChg chg="mod">
          <ac:chgData name="Jonathan Purdom" userId="dbfddd5aa540d06a" providerId="LiveId" clId="{A217752B-3C25-4C5C-8337-47B26D77598D}" dt="2026-10-22T12:01:11.076" v="7622" actId="20577"/>
          <ac:spMkLst>
            <pc:docMk/>
            <pc:sldMk cId="1364856639" sldId="369"/>
            <ac:spMk id="2" creationId="{0B5D2750-83DD-ADD4-21AC-DE0F09063ED1}"/>
          </ac:spMkLst>
        </pc:spChg>
        <pc:spChg chg="mod">
          <ac:chgData name="Jonathan Purdom" userId="dbfddd5aa540d06a" providerId="LiveId" clId="{A217752B-3C25-4C5C-8337-47B26D77598D}" dt="2026-10-22T12:01:14.730" v="7624" actId="20577"/>
          <ac:spMkLst>
            <pc:docMk/>
            <pc:sldMk cId="1364856639" sldId="369"/>
            <ac:spMk id="3" creationId="{09C327A0-7838-D370-E60C-BBA7221B70D1}"/>
          </ac:spMkLst>
        </pc:spChg>
        <pc:picChg chg="add mod">
          <ac:chgData name="Jonathan Purdom" userId="dbfddd5aa540d06a" providerId="LiveId" clId="{A217752B-3C25-4C5C-8337-47B26D77598D}" dt="2026-10-18T15:46:17.881" v="7304" actId="14100"/>
          <ac:picMkLst>
            <pc:docMk/>
            <pc:sldMk cId="1364856639" sldId="369"/>
            <ac:picMk id="5" creationId="{5E081BB3-EEAB-F9C2-BB75-C3CDDA896C96}"/>
          </ac:picMkLst>
        </pc:picChg>
        <pc:picChg chg="add mod modCrop">
          <ac:chgData name="Jonathan Purdom" userId="dbfddd5aa540d06a" providerId="LiveId" clId="{A217752B-3C25-4C5C-8337-47B26D77598D}" dt="2026-10-20T22:13:48.049" v="7537" actId="1076"/>
          <ac:picMkLst>
            <pc:docMk/>
            <pc:sldMk cId="1364856639" sldId="369"/>
            <ac:picMk id="6" creationId="{169E2B3C-33C3-AB68-3049-DFA2F4759328}"/>
          </ac:picMkLst>
        </pc:picChg>
        <pc:picChg chg="add mod">
          <ac:chgData name="Jonathan Purdom" userId="dbfddd5aa540d06a" providerId="LiveId" clId="{A217752B-3C25-4C5C-8337-47B26D77598D}" dt="2026-10-18T15:46:25.475" v="7306" actId="14100"/>
          <ac:picMkLst>
            <pc:docMk/>
            <pc:sldMk cId="1364856639" sldId="369"/>
            <ac:picMk id="9" creationId="{FD73449C-669E-B307-D2F5-5B2ECD503C5E}"/>
          </ac:picMkLst>
        </pc:picChg>
      </pc:sldChg>
      <pc:sldChg chg="modSp">
        <pc:chgData name="Jonathan Purdom" userId="dbfddd5aa540d06a" providerId="LiveId" clId="{A217752B-3C25-4C5C-8337-47B26D77598D}" dt="2026-10-18T16:38:11.348" v="7463" actId="14826"/>
        <pc:sldMkLst>
          <pc:docMk/>
          <pc:sldMk cId="1444651036" sldId="370"/>
        </pc:sldMkLst>
        <pc:picChg chg="mod">
          <ac:chgData name="Jonathan Purdom" userId="dbfddd5aa540d06a" providerId="LiveId" clId="{A217752B-3C25-4C5C-8337-47B26D77598D}" dt="2026-10-18T16:38:11.348" v="7463" actId="14826"/>
          <ac:picMkLst>
            <pc:docMk/>
            <pc:sldMk cId="1444651036" sldId="370"/>
            <ac:picMk id="7" creationId="{8ECAF824-563C-46D5-B4A9-E60930E1C38F}"/>
          </ac:picMkLst>
        </pc:picChg>
      </pc:sldChg>
      <pc:sldChg chg="addSp delSp modSp mod">
        <pc:chgData name="Jonathan Purdom" userId="dbfddd5aa540d06a" providerId="LiveId" clId="{A217752B-3C25-4C5C-8337-47B26D77598D}" dt="2026-10-22T12:11:27.133" v="7767" actId="1076"/>
        <pc:sldMkLst>
          <pc:docMk/>
          <pc:sldMk cId="1509314441" sldId="371"/>
        </pc:sldMkLst>
        <pc:spChg chg="mod">
          <ac:chgData name="Jonathan Purdom" userId="dbfddd5aa540d06a" providerId="LiveId" clId="{A217752B-3C25-4C5C-8337-47B26D77598D}" dt="2026-10-22T12:07:47.856" v="7680" actId="20577"/>
          <ac:spMkLst>
            <pc:docMk/>
            <pc:sldMk cId="1509314441" sldId="371"/>
            <ac:spMk id="3" creationId="{528D3475-1585-BAEE-31C3-D2F09A517510}"/>
          </ac:spMkLst>
        </pc:spChg>
        <pc:spChg chg="mod">
          <ac:chgData name="Jonathan Purdom" userId="dbfddd5aa540d06a" providerId="LiveId" clId="{A217752B-3C25-4C5C-8337-47B26D77598D}" dt="2026-10-22T12:10:37.622" v="7762" actId="14100"/>
          <ac:spMkLst>
            <pc:docMk/>
            <pc:sldMk cId="1509314441" sldId="371"/>
            <ac:spMk id="4" creationId="{53066B7C-0E6B-61D3-CCD3-B2BCB52AED4E}"/>
          </ac:spMkLst>
        </pc:spChg>
        <pc:spChg chg="mod">
          <ac:chgData name="Jonathan Purdom" userId="dbfddd5aa540d06a" providerId="LiveId" clId="{A217752B-3C25-4C5C-8337-47B26D77598D}" dt="2026-10-22T12:11:01.642" v="7764" actId="255"/>
          <ac:spMkLst>
            <pc:docMk/>
            <pc:sldMk cId="1509314441" sldId="371"/>
            <ac:spMk id="6" creationId="{5E51752F-7EBF-7731-5D81-FB00F68D6C2C}"/>
          </ac:spMkLst>
        </pc:spChg>
        <pc:spChg chg="add del mod">
          <ac:chgData name="Jonathan Purdom" userId="dbfddd5aa540d06a" providerId="LiveId" clId="{A217752B-3C25-4C5C-8337-47B26D77598D}" dt="2026-10-22T12:10:20.704" v="7759" actId="478"/>
          <ac:spMkLst>
            <pc:docMk/>
            <pc:sldMk cId="1509314441" sldId="371"/>
            <ac:spMk id="7" creationId="{93F8C8C3-DB18-5EDC-7F43-A0C049B21BDA}"/>
          </ac:spMkLst>
        </pc:spChg>
        <pc:spChg chg="del mod">
          <ac:chgData name="Jonathan Purdom" userId="dbfddd5aa540d06a" providerId="LiveId" clId="{A217752B-3C25-4C5C-8337-47B26D77598D}" dt="2026-10-22T12:10:17.993" v="7758" actId="478"/>
          <ac:spMkLst>
            <pc:docMk/>
            <pc:sldMk cId="1509314441" sldId="371"/>
            <ac:spMk id="10" creationId="{E66B7902-A797-271A-FD72-167D8D2A5E02}"/>
          </ac:spMkLst>
        </pc:spChg>
        <pc:spChg chg="del mod">
          <ac:chgData name="Jonathan Purdom" userId="dbfddd5aa540d06a" providerId="LiveId" clId="{A217752B-3C25-4C5C-8337-47B26D77598D}" dt="2026-10-22T12:09:02.550" v="7698" actId="478"/>
          <ac:spMkLst>
            <pc:docMk/>
            <pc:sldMk cId="1509314441" sldId="371"/>
            <ac:spMk id="11" creationId="{538A0603-163B-23C1-4639-82233399E4B1}"/>
          </ac:spMkLst>
        </pc:spChg>
        <pc:spChg chg="mod">
          <ac:chgData name="Jonathan Purdom" userId="dbfddd5aa540d06a" providerId="LiveId" clId="{A217752B-3C25-4C5C-8337-47B26D77598D}" dt="2026-10-22T12:11:27.133" v="7767" actId="1076"/>
          <ac:spMkLst>
            <pc:docMk/>
            <pc:sldMk cId="1509314441" sldId="371"/>
            <ac:spMk id="14" creationId="{203C23C9-CD94-9160-64EC-B1EB331C4711}"/>
          </ac:spMkLst>
        </pc:spChg>
        <pc:spChg chg="mod">
          <ac:chgData name="Jonathan Purdom" userId="dbfddd5aa540d06a" providerId="LiveId" clId="{A217752B-3C25-4C5C-8337-47B26D77598D}" dt="2026-10-22T12:11:14.998" v="7766" actId="27636"/>
          <ac:spMkLst>
            <pc:docMk/>
            <pc:sldMk cId="1509314441" sldId="371"/>
            <ac:spMk id="15" creationId="{E3B077AF-3527-CE01-C2A2-E38A5FC2E9BE}"/>
          </ac:spMkLst>
        </pc:spChg>
        <pc:spChg chg="mod">
          <ac:chgData name="Jonathan Purdom" userId="dbfddd5aa540d06a" providerId="LiveId" clId="{A217752B-3C25-4C5C-8337-47B26D77598D}" dt="2026-10-22T12:10:31.908" v="7761" actId="1076"/>
          <ac:spMkLst>
            <pc:docMk/>
            <pc:sldMk cId="1509314441" sldId="371"/>
            <ac:spMk id="16" creationId="{C480D0D5-5B61-285B-3EC2-C086485083CB}"/>
          </ac:spMkLst>
        </pc:spChg>
        <pc:spChg chg="del">
          <ac:chgData name="Jonathan Purdom" userId="dbfddd5aa540d06a" providerId="LiveId" clId="{A217752B-3C25-4C5C-8337-47B26D77598D}" dt="2026-10-22T12:08:58.082" v="7697" actId="478"/>
          <ac:spMkLst>
            <pc:docMk/>
            <pc:sldMk cId="1509314441" sldId="371"/>
            <ac:spMk id="17" creationId="{4DF72C9A-E42A-451F-DF51-085119A3AADD}"/>
          </ac:spMkLst>
        </pc:spChg>
      </pc:sldChg>
      <pc:sldChg chg="addSp delSp modSp mod delAnim modShow">
        <pc:chgData name="Jonathan Purdom" userId="dbfddd5aa540d06a" providerId="LiveId" clId="{A217752B-3C25-4C5C-8337-47B26D77598D}" dt="2026-10-22T11:54:53.695" v="7619" actId="1076"/>
        <pc:sldMkLst>
          <pc:docMk/>
          <pc:sldMk cId="3809099267" sldId="372"/>
        </pc:sldMkLst>
        <pc:spChg chg="mod">
          <ac:chgData name="Jonathan Purdom" userId="dbfddd5aa540d06a" providerId="LiveId" clId="{A217752B-3C25-4C5C-8337-47B26D77598D}" dt="2026-10-22T11:52:27.565" v="7606" actId="20577"/>
          <ac:spMkLst>
            <pc:docMk/>
            <pc:sldMk cId="3809099267" sldId="372"/>
            <ac:spMk id="19" creationId="{DF734D6F-CD7E-1882-45DB-7C5A163232F7}"/>
          </ac:spMkLst>
        </pc:spChg>
        <pc:spChg chg="mod">
          <ac:chgData name="Jonathan Purdom" userId="dbfddd5aa540d06a" providerId="LiveId" clId="{A217752B-3C25-4C5C-8337-47B26D77598D}" dt="2026-10-22T11:54:06.429" v="7614" actId="12"/>
          <ac:spMkLst>
            <pc:docMk/>
            <pc:sldMk cId="3809099267" sldId="372"/>
            <ac:spMk id="21" creationId="{5AC517F2-5D3B-E88D-3140-1B9813CC1E3F}"/>
          </ac:spMkLst>
        </pc:spChg>
        <pc:spChg chg="del">
          <ac:chgData name="Jonathan Purdom" userId="dbfddd5aa540d06a" providerId="LiveId" clId="{A217752B-3C25-4C5C-8337-47B26D77598D}" dt="2026-10-22T11:50:51.193" v="7556" actId="478"/>
          <ac:spMkLst>
            <pc:docMk/>
            <pc:sldMk cId="3809099267" sldId="372"/>
            <ac:spMk id="26" creationId="{948DA908-DA16-75F9-0E8B-F48856DB0355}"/>
          </ac:spMkLst>
        </pc:spChg>
        <pc:picChg chg="add mod">
          <ac:chgData name="Jonathan Purdom" userId="dbfddd5aa540d06a" providerId="LiveId" clId="{A217752B-3C25-4C5C-8337-47B26D77598D}" dt="2026-10-22T11:53:10.905" v="7613" actId="14100"/>
          <ac:picMkLst>
            <pc:docMk/>
            <pc:sldMk cId="3809099267" sldId="372"/>
            <ac:picMk id="2" creationId="{950ECCB7-01CF-4305-026D-139CA4B10A4E}"/>
          </ac:picMkLst>
        </pc:picChg>
        <pc:picChg chg="add mod">
          <ac:chgData name="Jonathan Purdom" userId="dbfddd5aa540d06a" providerId="LiveId" clId="{A217752B-3C25-4C5C-8337-47B26D77598D}" dt="2026-10-22T11:54:53.695" v="7619" actId="1076"/>
          <ac:picMkLst>
            <pc:docMk/>
            <pc:sldMk cId="3809099267" sldId="372"/>
            <ac:picMk id="3" creationId="{7B0116A6-6198-92C8-6DC0-1AAD9BB3D6EB}"/>
          </ac:picMkLst>
        </pc:picChg>
        <pc:picChg chg="del">
          <ac:chgData name="Jonathan Purdom" userId="dbfddd5aa540d06a" providerId="LiveId" clId="{A217752B-3C25-4C5C-8337-47B26D77598D}" dt="2026-10-22T11:53:05.385" v="7612" actId="478"/>
          <ac:picMkLst>
            <pc:docMk/>
            <pc:sldMk cId="3809099267" sldId="372"/>
            <ac:picMk id="20" creationId="{F0092777-AE1D-21AE-BF8A-EDC203FF9716}"/>
          </ac:picMkLst>
        </pc:picChg>
        <pc:picChg chg="del">
          <ac:chgData name="Jonathan Purdom" userId="dbfddd5aa540d06a" providerId="LiveId" clId="{A217752B-3C25-4C5C-8337-47B26D77598D}" dt="2026-10-22T11:54:45.261" v="7617" actId="478"/>
          <ac:picMkLst>
            <pc:docMk/>
            <pc:sldMk cId="3809099267" sldId="372"/>
            <ac:picMk id="22" creationId="{9A3B3706-424E-E9BA-BA8A-CF1B503B1F34}"/>
          </ac:picMkLst>
        </pc:picChg>
        <pc:picChg chg="del">
          <ac:chgData name="Jonathan Purdom" userId="dbfddd5aa540d06a" providerId="LiveId" clId="{A217752B-3C25-4C5C-8337-47B26D77598D}" dt="2026-10-22T11:50:53.312" v="7557" actId="478"/>
          <ac:picMkLst>
            <pc:docMk/>
            <pc:sldMk cId="3809099267" sldId="372"/>
            <ac:picMk id="27" creationId="{AC5554EE-BDFB-6021-6B05-60DED56A2A6E}"/>
          </ac:picMkLst>
        </pc:picChg>
      </pc:sldChg>
      <pc:sldChg chg="addSp delSp modSp add mod modTransition modClrScheme chgLayout">
        <pc:chgData name="Jonathan Purdom" userId="dbfddd5aa540d06a" providerId="LiveId" clId="{A217752B-3C25-4C5C-8337-47B26D77598D}" dt="2026-10-18T16:40:54.008" v="7487"/>
        <pc:sldMkLst>
          <pc:docMk/>
          <pc:sldMk cId="642010973" sldId="373"/>
        </pc:sldMkLst>
        <pc:picChg chg="mod">
          <ac:chgData name="Jonathan Purdom" userId="dbfddd5aa540d06a" providerId="LiveId" clId="{A217752B-3C25-4C5C-8337-47B26D77598D}" dt="2026-10-18T15:37:05.082" v="6893" actId="1038"/>
          <ac:picMkLst>
            <pc:docMk/>
            <pc:sldMk cId="642010973" sldId="373"/>
            <ac:picMk id="4" creationId="{8CBBF47A-566D-A1E6-FE8B-D10CE3D36A7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EB018AA-DEA7-448F-AE2F-C3D13A0F02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B87A71-96EB-4108-95A3-855A4C360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6053B59-8ED2-441F-93B7-B3AA3F88F5B7}" type="datetime1">
              <a:rPr lang="en-GB" smtClean="0"/>
              <a:t>22/10/2026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45591A-E83D-4F8A-B064-12B29D3154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F2308-535F-471C-9423-3467454C92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661E857-36B8-43F1-9D87-FE508167BC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0231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0T22:09:37.372"/>
    </inkml:context>
    <inkml:brush xml:id="br0">
      <inkml:brushProperty name="width" value="0.035" units="cm"/>
      <inkml:brushProperty name="height" value="0.035" units="cm"/>
      <inkml:brushProperty name="color" value="#849398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20F6-ADC4-4852-80CE-BF89F4F41C83}" type="datetime1">
              <a:rPr lang="en-GB" smtClean="0"/>
              <a:pPr/>
              <a:t>22/10/2026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CFAAAB6-A2C6-4A85-A3A1-98EFBA61C967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767529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="0" i="0">
              <a:effectLst/>
              <a:latin typeface="Segoe UI" panose="020B0502040204020203" pitchFamily="34" charset="0"/>
            </a:endParaRPr>
          </a:p>
          <a:p>
            <a:pPr rtl="0"/>
            <a:r>
              <a:rPr lang="en-GB"/>
              <a:t>ID=d924773e-9a16-4d6d-9803-8cb819e99682
Recipe=text_billboard
Type=TextOnly
Variant=0
FamilyID=AccentBoxWalbaum_Zero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EAA36B1-75F6-458C-B388-8BC01E9857C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20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7915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2BC0-D330-4283-7EBC-D6F505C2D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F62994-B0FF-2584-4289-2D8B6E8D6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96CE6-7301-39C0-B5EC-47CE6A83F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BABCC-4433-2F31-D394-70AD3F7F3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4112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F2BC0-D330-4283-7EBC-D6F505C2DF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F62994-B0FF-2584-4289-2D8B6E8D6F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B96CE6-7301-39C0-B5EC-47CE6A83F5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BABCC-4433-2F31-D394-70AD3F7F3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054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0758C-195C-3A6F-1632-E84EDA9FC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4E220F-BA3A-311B-899F-DDEF928856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AA89C3-A420-884E-D659-BDAD3D27C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224981-EFA4-9E26-A4A5-49C146BD20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2129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0E541-EDB8-CD80-F488-3C0D55C34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A4498B-F023-124A-A1A1-670DEE23A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41609B-F780-5988-786A-2E6D68EEB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9C5EAE-D483-8D4A-B4C0-7403F106A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489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2AE1C-7989-806F-AAE0-3D2503B57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205FDF-293A-9B4F-6477-B597F471AB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2FE415-046E-9054-FB3F-364CDB790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A0E06B-DBD4-2CC5-A05C-824CE8D294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50090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00662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5233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19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122B9-B979-1C41-5C00-2F340B37E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F1439F-AA4F-EE4A-0213-75695ADC5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4671E3-E5AE-E87F-E870-FB72D9E86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15014-3E36-9767-2756-1AABBCF7F3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025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690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C5A62-EEC1-16E6-BFD5-9E08837D9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C57368-9275-1023-3C34-F06164A5E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D9694C-523E-4CB9-7685-11111ED57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D8342-90B0-E0C9-481F-CB8A4E8F8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CFAAAB6-A2C6-4A85-A3A1-98EFBA61C96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574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C5C50C9-5CB7-4938-BEDF-DD2FC7529FA9}"/>
              </a:ext>
            </a:extLst>
          </p:cNvPr>
          <p:cNvSpPr/>
          <p:nvPr userDrawn="1"/>
        </p:nvSpPr>
        <p:spPr>
          <a:xfrm>
            <a:off x="1528762" y="1473243"/>
            <a:ext cx="9144000" cy="3007447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1368" y="1664208"/>
            <a:ext cx="8586216" cy="2176272"/>
          </a:xfrm>
        </p:spPr>
        <p:txBody>
          <a:bodyPr rtlCol="0" anchor="ctr">
            <a:normAutofit/>
          </a:bodyPr>
          <a:lstStyle>
            <a:lvl1pPr algn="ctr">
              <a:defRPr sz="66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7168" y="4142232"/>
            <a:ext cx="7223760" cy="685800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69640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064" y="3355848"/>
            <a:ext cx="6272784" cy="2825496"/>
          </a:xfrm>
        </p:spPr>
        <p:txBody>
          <a:bodyPr rtlCol="0"/>
          <a:lstStyle>
            <a:lvl1pPr>
              <a:buNone/>
              <a:defRPr sz="18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1648" y="6356350"/>
            <a:ext cx="4114800" cy="365125"/>
          </a:xfrm>
        </p:spPr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5317960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CC47E32-D289-4A1B-A3C7-A355CD5572E8}"/>
              </a:ext>
            </a:extLst>
          </p:cNvPr>
          <p:cNvSpPr/>
          <p:nvPr userDrawn="1"/>
        </p:nvSpPr>
        <p:spPr>
          <a:xfrm>
            <a:off x="509926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200" y="603504"/>
            <a:ext cx="4050792" cy="5577840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258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rtlCol="0" anchor="b">
            <a:normAutofit/>
          </a:bodyPr>
          <a:lstStyle>
            <a:lvl1pPr>
              <a:defRPr sz="52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8" y="3355848"/>
            <a:ext cx="6272784" cy="2825496"/>
          </a:xfr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05272" y="6356350"/>
            <a:ext cx="128016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EEEC07-DA87-4415-8D6B-72E1B2686535}"/>
              </a:ext>
            </a:extLst>
          </p:cNvPr>
          <p:cNvSpPr/>
          <p:nvPr userDrawn="1"/>
        </p:nvSpPr>
        <p:spPr>
          <a:xfrm rot="5400000">
            <a:off x="850392" y="36576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0960" y="4352544"/>
            <a:ext cx="4507992" cy="250545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80960" y="0"/>
            <a:ext cx="4507992" cy="412394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FA3CC7-31ED-4E5A-87A6-AA1D8F4251FC}"/>
              </a:ext>
            </a:extLst>
          </p:cNvPr>
          <p:cNvSpPr/>
          <p:nvPr userDrawn="1"/>
        </p:nvSpPr>
        <p:spPr>
          <a:xfrm>
            <a:off x="621792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17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541A812-4D3F-4D65-BA64-BA64E37F2C1D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7013448" cy="2990088"/>
          </a:xfrm>
        </p:spPr>
        <p:txBody>
          <a:bodyPr rtlCol="0" anchor="ctr">
            <a:normAutofit/>
          </a:bodyPr>
          <a:lstStyle>
            <a:lvl1pPr>
              <a:defRPr sz="5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13648" y="1938528"/>
            <a:ext cx="2688336" cy="2990088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716BBE9-8A9C-450B-A235-677945C7ED44}"/>
              </a:ext>
            </a:extLst>
          </p:cNvPr>
          <p:cNvSpPr/>
          <p:nvPr userDrawn="1"/>
        </p:nvSpPr>
        <p:spPr>
          <a:xfrm>
            <a:off x="609084" y="2965074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55E7BF-3629-4C02-98DF-CFC1C93CE036}"/>
              </a:ext>
            </a:extLst>
          </p:cNvPr>
          <p:cNvSpPr/>
          <p:nvPr userDrawn="1"/>
        </p:nvSpPr>
        <p:spPr>
          <a:xfrm rot="5400000">
            <a:off x="7360539" y="3424428"/>
            <a:ext cx="210312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540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01852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93869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rtlCol="0" anchor="ctr">
            <a:normAutofit/>
          </a:bodyPr>
          <a:lstStyle>
            <a:lvl1pPr algn="ctr">
              <a:defRPr sz="4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673635DF-99E4-4A0C-A272-D9FF87695DE7}"/>
              </a:ext>
            </a:extLst>
          </p:cNvPr>
          <p:cNvSpPr/>
          <p:nvPr userDrawn="1"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0C76F-6331-4485-AA5B-D61483481F68}"/>
              </a:ext>
            </a:extLst>
          </p:cNvPr>
          <p:cNvSpPr/>
          <p:nvPr userDrawn="1"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  <a:solidFill>
            <a:schemeClr val="accent1"/>
          </a:solidFill>
        </p:spPr>
        <p:txBody>
          <a:bodyPr rtlCol="0" anchor="ctr"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CB2BA4C-9ADA-41DB-B758-9E3CFECDF5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957ADB-410A-48BE-AA95-3A708314B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112591B-8032-4FDF-9B26-8F505642C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44522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42F4163-FF9F-453F-99BB-82B8FDB0A1F9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42239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Picture</a:t>
            </a:r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607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Picture</a:t>
            </a: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84555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Picture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763C05-47FB-4725-A20D-066889246220}"/>
              </a:ext>
            </a:extLst>
          </p:cNvPr>
          <p:cNvSpPr/>
          <p:nvPr userDrawn="1"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9EDC39EC-C00D-4DE8-8828-E0E5AD57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2" name="Picture Placeholder 14">
            <a:extLst>
              <a:ext uri="{FF2B5EF4-FFF2-40B4-BE49-F238E27FC236}">
                <a16:creationId xmlns:a16="http://schemas.microsoft.com/office/drawing/2014/main" id="{AC393A50-B0FA-44B0-850A-6E748DECA20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299923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Picture</a:t>
            </a:r>
          </a:p>
        </p:txBody>
      </p:sp>
      <p:sp>
        <p:nvSpPr>
          <p:cNvPr id="33" name="Picture Placeholder 14">
            <a:extLst>
              <a:ext uri="{FF2B5EF4-FFF2-40B4-BE49-F238E27FC236}">
                <a16:creationId xmlns:a16="http://schemas.microsoft.com/office/drawing/2014/main" id="{C19D18E3-AE27-4902-A5E1-1E388C8CA886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0268712" y="2798064"/>
            <a:ext cx="1463040" cy="1481328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Picture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4A1E4D4-19E0-496B-BBAF-99A720781C00}"/>
              </a:ext>
            </a:extLst>
          </p:cNvPr>
          <p:cNvSpPr>
            <a:spLocks noGrp="1"/>
          </p:cNvSpPr>
          <p:nvPr>
            <p:ph type="dt" sz="half" idx="32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0281C10-EAAA-4F45-8CC9-87F9F9116C21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89175D6-43FD-42A2-8595-893FC3BFCDF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28F74B10-F76D-4BBB-A284-01D5A0DF8BC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3153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BD245DC2-6D7B-4AEE-B8EE-0D0E473AFF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4555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28069EAF-8C82-49CC-8A38-2ACAD26F7DE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268712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DAA3B1CD-59B3-4B73-B91A-88CED1D8FDD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94360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C1FED6B0-DEB7-46E3-8038-FE6788AC24A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008376" y="4489704"/>
            <a:ext cx="1462088" cy="649288"/>
          </a:xfrm>
        </p:spPr>
        <p:txBody>
          <a:bodyPr rtlCol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 rtl="0"/>
            <a:r>
              <a:rPr lang="en-GB" noProof="0"/>
              <a:t>Name</a:t>
            </a:r>
          </a:p>
          <a:p>
            <a:pPr lvl="1" rtl="0"/>
            <a:r>
              <a:rPr lang="en-GB" noProof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3151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06934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 userDrawn="1"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rtlCol="0">
            <a:normAutofit/>
          </a:bodyPr>
          <a:lstStyle>
            <a:lvl1pPr>
              <a:defRPr sz="40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03688"/>
            <a:ext cx="3291840" cy="2968512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CE04853A-B5A7-418B-B49F-E718136614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39912" y="237265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D08E5547-BBB9-4D87-A012-6BC6B133086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39912" y="3203687"/>
            <a:ext cx="3291840" cy="2968511"/>
          </a:xfrm>
        </p:spPr>
        <p:txBody>
          <a:bodyPr rtlCol="0"/>
          <a:lstStyle>
            <a:lvl1pPr>
              <a:spcBef>
                <a:spcPts val="1000"/>
              </a:spcBef>
              <a:defRPr sz="1800"/>
            </a:lvl1pPr>
            <a:lvl2pPr>
              <a:spcBef>
                <a:spcPts val="1000"/>
              </a:spcBef>
              <a:defRPr sz="1800"/>
            </a:lvl2pPr>
            <a:lvl3pPr>
              <a:spcBef>
                <a:spcPts val="1000"/>
              </a:spcBef>
              <a:defRPr sz="1800"/>
            </a:lvl3pPr>
            <a:lvl4pPr>
              <a:spcBef>
                <a:spcPts val="1000"/>
              </a:spcBef>
              <a:defRPr sz="1800"/>
            </a:lvl4pPr>
            <a:lvl5pPr>
              <a:spcBef>
                <a:spcPts val="1000"/>
              </a:spcBef>
              <a:defRPr sz="1800"/>
            </a:lvl5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202261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978408"/>
            <a:ext cx="4059936" cy="1106424"/>
          </a:xfrm>
        </p:spPr>
        <p:txBody>
          <a:bodyPr rtlCol="0" anchor="ctr">
            <a:normAutofit/>
          </a:bodyPr>
          <a:lstStyle>
            <a:lvl1pPr>
              <a:defRPr sz="2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2359152"/>
            <a:ext cx="4059936" cy="3429000"/>
          </a:xfrm>
        </p:spPr>
        <p:txBody>
          <a:bodyPr rtlCol="0"/>
          <a:lstStyle>
            <a:lvl1pPr marL="0" indent="0">
              <a:buNone/>
              <a:defRPr sz="18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120" y="566928"/>
            <a:ext cx="2871216" cy="234086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43016" y="566928"/>
            <a:ext cx="2871216" cy="2340864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EDCB6-603C-4A22-80E6-232A6202452A}"/>
              </a:ext>
            </a:extLst>
          </p:cNvPr>
          <p:cNvSpPr/>
          <p:nvPr userDrawn="1"/>
        </p:nvSpPr>
        <p:spPr>
          <a:xfrm>
            <a:off x="877459" y="2121408"/>
            <a:ext cx="3958650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43016" y="3108960"/>
            <a:ext cx="5989320" cy="305409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2797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>
            <a:extLst>
              <a:ext uri="{FF2B5EF4-FFF2-40B4-BE49-F238E27FC236}">
                <a16:creationId xmlns:a16="http://schemas.microsoft.com/office/drawing/2014/main" id="{2CD68929-9BD1-4A1E-9C1E-5B980D986EC1}"/>
              </a:ext>
            </a:extLst>
          </p:cNvPr>
          <p:cNvSpPr/>
          <p:nvPr userDrawn="1"/>
        </p:nvSpPr>
        <p:spPr>
          <a:xfrm>
            <a:off x="7324344" y="630936"/>
            <a:ext cx="4517136" cy="5495925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978408"/>
            <a:ext cx="3721608" cy="1106424"/>
          </a:xfrm>
        </p:spPr>
        <p:txBody>
          <a:bodyPr rtlCol="0" anchor="ctr">
            <a:normAutofit/>
          </a:bodyPr>
          <a:lstStyle>
            <a:lvl1pPr>
              <a:defRPr sz="28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9F91D62-7A39-4697-A73D-908DBA590EF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67328" y="630936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687A7A61-F904-44E0-837C-FB357932BC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11480" y="630936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ED68CE-A00C-4DD9-8065-B0E3D033BC20}"/>
              </a:ext>
            </a:extLst>
          </p:cNvPr>
          <p:cNvSpPr/>
          <p:nvPr userDrawn="1"/>
        </p:nvSpPr>
        <p:spPr>
          <a:xfrm>
            <a:off x="7260336" y="1179576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FBB9124E-D1EB-4540-B1E1-DF3CD388BB2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1480" y="3438144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88171D0F-B23C-4DA9-9F5D-C5F480A4C5BE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905256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9186A5E-A88B-4AD5-8730-E1679229BB9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FDD4F609-6DE6-4637-A216-DB19D982FF1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8540496" y="6356350"/>
            <a:ext cx="2743200" cy="365125"/>
          </a:xfrm>
        </p:spPr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5280B1-DD77-4ADB-A6FC-71309BCB66E1}"/>
              </a:ext>
            </a:extLst>
          </p:cNvPr>
          <p:cNvSpPr/>
          <p:nvPr userDrawn="1"/>
        </p:nvSpPr>
        <p:spPr>
          <a:xfrm>
            <a:off x="7792216" y="2185416"/>
            <a:ext cx="3683187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6B8374DB-2C54-426F-9768-7B838BE1F98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67328" y="3438144"/>
            <a:ext cx="3246120" cy="2688336"/>
          </a:xfrm>
        </p:spPr>
        <p:txBody>
          <a:bodyPr rtlCol="0" anchor="ctr"/>
          <a:lstStyle>
            <a:lvl1pPr algn="ctr">
              <a:buNone/>
              <a:defRPr/>
            </a:lvl1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0D33A8D-B0BB-4920-AAC4-6EE9952AA55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772400" y="3099816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FC2F80E1-DA5D-4EBA-BDBC-FFD24776ED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772400" y="4215384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536A3E74-5D94-4FE5-A5F8-7DA032AD48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772400" y="5321808"/>
            <a:ext cx="3721100" cy="447675"/>
          </a:xfrm>
        </p:spPr>
        <p:txBody>
          <a:bodyPr rtlCol="0"/>
          <a:lstStyle>
            <a:lvl1pPr marL="0" indent="0">
              <a:buNone/>
              <a:defRPr sz="1600"/>
            </a:lvl1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23" name="Picture Placeholder 14">
            <a:extLst>
              <a:ext uri="{FF2B5EF4-FFF2-40B4-BE49-F238E27FC236}">
                <a16:creationId xmlns:a16="http://schemas.microsoft.com/office/drawing/2014/main" id="{A36D2011-9E99-44AA-8612-4EEBAAA5D036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7772400" y="2532888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en-GB" noProof="0"/>
              <a:t>Icon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80B0958E-0709-4604-ADAF-A6137275F31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772400" y="3630168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en-GB" noProof="0"/>
              <a:t>Icon</a:t>
            </a:r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4A09204-1398-472F-B713-0AD4918877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772400" y="4754880"/>
            <a:ext cx="457200" cy="457200"/>
          </a:xfrm>
        </p:spPr>
        <p:txBody>
          <a:bodyPr rtlCol="0" anchor="ctr"/>
          <a:lstStyle>
            <a:lvl1pPr algn="ctr">
              <a:buNone/>
              <a:defRPr sz="900"/>
            </a:lvl1pPr>
          </a:lstStyle>
          <a:p>
            <a:pPr rtl="0"/>
            <a:r>
              <a:rPr lang="en-GB" noProof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439343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 userDrawn="1"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 rtlCol="0">
            <a:normAutofit/>
          </a:bodyPr>
          <a:lstStyle>
            <a:lvl1pPr>
              <a:defRPr sz="5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00994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0377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77224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rtlCol="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 rtlCol="0"/>
          <a:lstStyle/>
          <a:p>
            <a:pPr rtl="0"/>
            <a:r>
              <a:rPr lang="en-GB" noProof="0"/>
              <a:t>9/4/20XX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33248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9/4/20XX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65A5C87-DF58-40C8-B092-1DE63DB4547E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85134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0" r:id="rId2"/>
    <p:sldLayoutId id="2147483731" r:id="rId3"/>
    <p:sldLayoutId id="2147483723" r:id="rId4"/>
    <p:sldLayoutId id="2147483722" r:id="rId5"/>
    <p:sldLayoutId id="2147483732" r:id="rId6"/>
    <p:sldLayoutId id="2147483736" r:id="rId7"/>
    <p:sldLayoutId id="2147483725" r:id="rId8"/>
    <p:sldLayoutId id="2147483733" r:id="rId9"/>
    <p:sldLayoutId id="2147483734" r:id="rId10"/>
    <p:sldLayoutId id="2147483735" r:id="rId11"/>
    <p:sldLayoutId id="2147483726" r:id="rId12"/>
    <p:sldLayoutId id="2147483727" r:id="rId13"/>
    <p:sldLayoutId id="2147483728" r:id="rId14"/>
    <p:sldLayoutId id="2147483729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3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D9D20-B4BB-42AA-8DDD-68CC9F1D95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n-GB" dirty="0"/>
              <a:t>28</a:t>
            </a:r>
            <a:r>
              <a:rPr lang="en-GB" baseline="30000" dirty="0"/>
              <a:t>th</a:t>
            </a:r>
            <a:r>
              <a:rPr lang="en-GB" dirty="0"/>
              <a:t> Worthing Beer &amp; Cider Festival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9E8FDB-60EE-45AE-BB89-9A561A61C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n-GB" b="1" dirty="0"/>
              <a:t>WELCOME</a:t>
            </a:r>
          </a:p>
        </p:txBody>
      </p:sp>
      <p:pic>
        <p:nvPicPr>
          <p:cNvPr id="5" name="Picture 4" descr="Arun &amp; Adur CAMRA Logo">
            <a:extLst>
              <a:ext uri="{FF2B5EF4-FFF2-40B4-BE49-F238E27FC236}">
                <a16:creationId xmlns:a16="http://schemas.microsoft.com/office/drawing/2014/main" id="{3DDF8E7E-97E9-26B8-F812-48B37B82D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8"/>
            <a:ext cx="2707425" cy="128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737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7000">
        <p159:morph option="byObject"/>
      </p:transition>
    </mc:Choice>
    <mc:Fallback xmlns="">
      <p:transition spd="slow" advClick="0" advTm="7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6EA5-1EEF-4F8D-A202-227127F37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We hope you enjoy our festival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93E06A-806F-4CD1-9674-3E9124298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1" y="2372650"/>
            <a:ext cx="3462529" cy="823912"/>
          </a:xfrm>
        </p:spPr>
        <p:txBody>
          <a:bodyPr rtlCol="0">
            <a:normAutofit/>
          </a:bodyPr>
          <a:lstStyle/>
          <a:p>
            <a:pPr rtl="0"/>
            <a:r>
              <a:rPr lang="en-GB" sz="2400" b="1" dirty="0"/>
              <a:t>Try Incredible Beers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A4A6380-3B85-4062-912A-4E390EC981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sz="2400" b="1" dirty="0"/>
              <a:t>Online Beer List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2AD97-6712-4E23-9D09-2FCFC43DE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198372"/>
            <a:ext cx="3291840" cy="889847"/>
          </a:xfrm>
        </p:spPr>
        <p:txBody>
          <a:bodyPr rtlCol="0"/>
          <a:lstStyle/>
          <a:p>
            <a:pPr marL="0" lvl="0" indent="0" rtl="0">
              <a:buNone/>
            </a:pPr>
            <a:r>
              <a:rPr lang="en-GB" dirty="0"/>
              <a:t>This year we are showcasing beers from Sheffield Brewers </a:t>
            </a:r>
          </a:p>
          <a:p>
            <a:pPr marL="0" lvl="0" indent="0" rtl="0">
              <a:buNone/>
            </a:pPr>
            <a:endParaRPr lang="en-GB" dirty="0"/>
          </a:p>
          <a:p>
            <a:pPr lvl="0" rtl="0"/>
            <a:endParaRPr lang="en-GB" sz="1800" b="0" i="0" u="non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86909A-6871-4C18-9DB4-D10F772A4E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198371"/>
            <a:ext cx="3291840" cy="2968511"/>
          </a:xfrm>
        </p:spPr>
        <p:txBody>
          <a:bodyPr rtlCol="0"/>
          <a:lstStyle/>
          <a:p>
            <a:pPr marL="0" indent="0" rtl="0">
              <a:buNone/>
            </a:pPr>
            <a:r>
              <a:rPr lang="en-GB" sz="1800" dirty="0"/>
              <a:t>Care for Veterans </a:t>
            </a:r>
            <a:r>
              <a:rPr lang="en-GB" dirty="0"/>
              <a:t>are</a:t>
            </a:r>
            <a:r>
              <a:rPr lang="en-GB" sz="1800" dirty="0"/>
              <a:t> here, please make them welcome and donate.</a:t>
            </a:r>
          </a:p>
          <a:p>
            <a:pPr marL="0" indent="0" rtl="0">
              <a:buNone/>
            </a:pPr>
            <a:endParaRPr lang="en-GB" dirty="0"/>
          </a:p>
          <a:p>
            <a:pPr marL="0" indent="0" rtl="0">
              <a:buNone/>
            </a:pPr>
            <a:r>
              <a:rPr lang="en-GB" sz="1800" dirty="0"/>
              <a:t>We hope you have a good event, and our volunteers are here to help you have a great time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BA52259-E9BC-4D73-AB88-6F0A4227FEC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/>
          <a:lstStyle/>
          <a:p>
            <a:pPr marL="0" indent="0" rtl="0">
              <a:buNone/>
            </a:pPr>
            <a:r>
              <a:rPr lang="en-GB" dirty="0"/>
              <a:t>As well as our programme, a digital list is available where you can search by beer styles, and ABV’s as well as links to the Brewers websites.</a:t>
            </a:r>
            <a:endParaRPr lang="en-GB" sz="180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08890F-0304-4336-8A5F-BCCA24EA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pic>
        <p:nvPicPr>
          <p:cNvPr id="12" name="Picture 11" descr="Arun &amp; Adur CAMRA Logo">
            <a:extLst>
              <a:ext uri="{FF2B5EF4-FFF2-40B4-BE49-F238E27FC236}">
                <a16:creationId xmlns:a16="http://schemas.microsoft.com/office/drawing/2014/main" id="{4B1A1C89-A563-3B3E-5489-FDC9A8575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8"/>
            <a:ext cx="2257907" cy="1068212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0C73689-CCC8-F323-A2CE-BE2456374B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Meet Our Charity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AFB923-2099-E88F-378C-84C3E1E712F5}"/>
              </a:ext>
            </a:extLst>
          </p:cNvPr>
          <p:cNvSpPr txBox="1">
            <a:spLocks/>
          </p:cNvSpPr>
          <p:nvPr/>
        </p:nvSpPr>
        <p:spPr>
          <a:xfrm>
            <a:off x="576071" y="3840996"/>
            <a:ext cx="3462529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862A268-4598-D0DB-4206-002C04D7640F}"/>
              </a:ext>
            </a:extLst>
          </p:cNvPr>
          <p:cNvSpPr txBox="1">
            <a:spLocks/>
          </p:cNvSpPr>
          <p:nvPr/>
        </p:nvSpPr>
        <p:spPr>
          <a:xfrm>
            <a:off x="576071" y="3839186"/>
            <a:ext cx="3462529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Taste Great Food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DBE0639C-2246-AD0D-7F8D-451CF9CB08BB}"/>
              </a:ext>
            </a:extLst>
          </p:cNvPr>
          <p:cNvSpPr txBox="1">
            <a:spLocks/>
          </p:cNvSpPr>
          <p:nvPr/>
        </p:nvSpPr>
        <p:spPr>
          <a:xfrm>
            <a:off x="576072" y="4729033"/>
            <a:ext cx="3291840" cy="88984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Our caterer is Humble Pie, They also have soft drinks, wine and gin &amp; tonic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FE896DD3-B137-3ACD-9C8C-3A0737B1BDC7}"/>
              </a:ext>
            </a:extLst>
          </p:cNvPr>
          <p:cNvSpPr txBox="1">
            <a:spLocks/>
          </p:cNvSpPr>
          <p:nvPr/>
        </p:nvSpPr>
        <p:spPr>
          <a:xfrm>
            <a:off x="4507992" y="3905121"/>
            <a:ext cx="329184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Have a Great Event</a:t>
            </a:r>
          </a:p>
        </p:txBody>
      </p:sp>
    </p:spTree>
    <p:extLst>
      <p:ext uri="{BB962C8B-B14F-4D97-AF65-F5344CB8AC3E}">
        <p14:creationId xmlns:p14="http://schemas.microsoft.com/office/powerpoint/2010/main" val="95548345"/>
      </p:ext>
    </p:extLst>
  </p:cSld>
  <p:clrMapOvr>
    <a:masterClrMapping/>
  </p:clrMapOvr>
  <p:transition spd="slow" advClick="0" advTm="15000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D38B9-6811-C9DD-AD32-320B359A1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FD9EB-0D56-1F2D-E53C-E477D999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Online Beer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ACBA02-9084-F82C-F79A-153DCFEC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285750" indent="-285750" rtl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dirty="0"/>
              <a:t>Search by ABV or Beer Style, Gluten Free &amp; Vegan Beers</a:t>
            </a:r>
          </a:p>
          <a:p>
            <a:pPr marL="285750" indent="-285750" rtl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dirty="0"/>
              <a:t>See the Tasting Notes</a:t>
            </a:r>
          </a:p>
          <a:p>
            <a:pPr marL="285750" indent="-285750" rtl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dirty="0"/>
              <a:t>Visit the Brewers website</a:t>
            </a:r>
          </a:p>
          <a:p>
            <a:pPr marL="285750" indent="-285750" rtl="0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GB" dirty="0"/>
              <a:t>Check in </a:t>
            </a:r>
            <a:r>
              <a:rPr lang="en-GB" dirty="0" err="1"/>
              <a:t>Untapdd</a:t>
            </a:r>
            <a:endParaRPr lang="en-GB" dirty="0"/>
          </a:p>
          <a:p>
            <a:pPr marL="0" indent="0" rtl="0">
              <a:lnSpc>
                <a:spcPct val="110000"/>
              </a:lnSpc>
            </a:pPr>
            <a:endParaRPr lang="en-GB" dirty="0"/>
          </a:p>
          <a:p>
            <a:pPr marL="0" indent="0" rtl="0">
              <a:lnSpc>
                <a:spcPct val="110000"/>
              </a:lnSpc>
            </a:pPr>
            <a:r>
              <a:rPr lang="en-GB" dirty="0"/>
              <a:t>Scan the QR to load the Online Beer List</a:t>
            </a:r>
          </a:p>
          <a:p>
            <a:pPr marL="285750" indent="-285750" rtl="0">
              <a:lnSpc>
                <a:spcPct val="110000"/>
              </a:lnSpc>
              <a:buFont typeface="Wingdings" panose="05000000000000000000" pitchFamily="2" charset="2"/>
              <a:buChar char="§"/>
            </a:pPr>
            <a:endParaRPr lang="en-GB" dirty="0"/>
          </a:p>
          <a:p>
            <a:pPr marL="0" indent="0" rtl="0">
              <a:lnSpc>
                <a:spcPct val="110000"/>
              </a:lnSpc>
            </a:pPr>
            <a:endParaRPr lang="en-GB" sz="1800" dirty="0"/>
          </a:p>
          <a:p>
            <a:pPr rtl="0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522C32D-A4AE-8B32-599E-DBAE4B1D1F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857" y="3466512"/>
            <a:ext cx="2705688" cy="270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284921"/>
      </p:ext>
    </p:extLst>
  </p:cSld>
  <p:clrMapOvr>
    <a:masterClrMapping/>
  </p:clrMapOvr>
  <p:transition spd="slow" advClick="0" advTm="15000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D38B9-6811-C9DD-AD32-320B359A1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estival Tap List 720">
            <a:hlinkClick r:id="" action="ppaction://media"/>
            <a:extLst>
              <a:ext uri="{FF2B5EF4-FFF2-40B4-BE49-F238E27FC236}">
                <a16:creationId xmlns:a16="http://schemas.microsoft.com/office/drawing/2014/main" id="{8CBBF47A-566D-A1E6-FE8B-D10CE3D36A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0156" y="324095"/>
            <a:ext cx="11223444" cy="63131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42010973"/>
      </p:ext>
    </p:extLst>
  </p:cSld>
  <p:clrMapOvr>
    <a:masterClrMapping/>
  </p:clrMapOvr>
  <p:transition spd="slow" advClick="0" advTm="75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6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92064-2BB6-702B-DA20-907C82D6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D2750-83DD-ADD4-21AC-DE0F09063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 err="1"/>
              <a:t>UnBarred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327A0-7838-D370-E60C-BBA7221B70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3355848"/>
            <a:ext cx="8068365" cy="331117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Thank you to our sponsors, </a:t>
            </a:r>
            <a:r>
              <a:rPr lang="en-GB" dirty="0" err="1"/>
              <a:t>UnBarred</a:t>
            </a:r>
            <a:r>
              <a:rPr lang="en-GB" dirty="0"/>
              <a:t> we are very grateful for their support.</a:t>
            </a:r>
          </a:p>
          <a:p>
            <a:pPr rtl="0"/>
            <a:r>
              <a:rPr lang="en-GB" dirty="0"/>
              <a:t>Look out for these beers on the Cask and Keg Bar !</a:t>
            </a:r>
          </a:p>
          <a:p>
            <a:pPr rtl="0"/>
            <a:endParaRPr lang="en-GB" dirty="0"/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Casual Pale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Extra Pale</a:t>
            </a:r>
          </a:p>
          <a:p>
            <a:pPr marL="285750" indent="-285750" rtl="0">
              <a:buFont typeface="Arial" panose="020B0604020202020204" pitchFamily="34" charset="0"/>
              <a:buChar char="•"/>
            </a:pPr>
            <a:r>
              <a:rPr lang="en-GB" dirty="0"/>
              <a:t>Fruit Riot</a:t>
            </a:r>
          </a:p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pic>
        <p:nvPicPr>
          <p:cNvPr id="13" name="Picture 12" descr="Arun &amp; Adur CAMRA Logo">
            <a:extLst>
              <a:ext uri="{FF2B5EF4-FFF2-40B4-BE49-F238E27FC236}">
                <a16:creationId xmlns:a16="http://schemas.microsoft.com/office/drawing/2014/main" id="{08430801-06F8-9C83-F349-1E44FF950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8"/>
            <a:ext cx="2257907" cy="10682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E081BB3-EEAB-F9C2-BB75-C3CDDA896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9584" y="4335684"/>
            <a:ext cx="2140351" cy="21403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73449C-669E-B307-D2F5-5B2ECD503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9583" y="2023971"/>
            <a:ext cx="2140352" cy="2140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9E2B3C-33C3-AB68-3049-DFA2F475932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855" t="9950" r="13319" b="6704"/>
          <a:stretch>
            <a:fillRect/>
          </a:stretch>
        </p:blipFill>
        <p:spPr>
          <a:xfrm>
            <a:off x="7329638" y="4292867"/>
            <a:ext cx="2286000" cy="2374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856639"/>
      </p:ext>
    </p:extLst>
  </p:cSld>
  <p:clrMapOvr>
    <a:masterClrMapping/>
  </p:clrMapOvr>
  <p:transition spd="slow" advClick="0" advTm="10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708BF-C3CE-6F41-1F98-3E42A76B6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7428D4D2-3FDC-6C09-CEDF-9A65E6130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340" y="548640"/>
            <a:ext cx="10454356" cy="1179576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Have you tried our Sheffield Brewers?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4E03D8E0-FAFB-6646-4AAB-D10122BACCF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605" r="1605"/>
          <a:stretch/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C314FE33-6A72-E705-8813-C89AF858E626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/>
          <a:srcRect l="617" r="617"/>
          <a:stretch/>
        </p:blipFill>
        <p:spPr/>
      </p:pic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BB2122A9-B311-285E-F9F3-4F75E32C5F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617" r="617"/>
          <a:stretch/>
        </p:blipFill>
        <p:spPr/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14CF841A-81C3-5578-AEE2-369F7F7E9A4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617" r="617"/>
          <a:stretch/>
        </p:blipFill>
        <p:spPr/>
      </p:pic>
      <p:pic>
        <p:nvPicPr>
          <p:cNvPr id="2" name="Picture 1" descr="Arun &amp; Adur CAMRA Logo">
            <a:extLst>
              <a:ext uri="{FF2B5EF4-FFF2-40B4-BE49-F238E27FC236}">
                <a16:creationId xmlns:a16="http://schemas.microsoft.com/office/drawing/2014/main" id="{B9255211-5766-12FD-5C0A-BE4AD3FC29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788" y="81578"/>
            <a:ext cx="2257907" cy="1068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0AEE46E-516B-CA3B-AA62-F5C6A48A3A3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0351051" y="3033305"/>
            <a:ext cx="978691" cy="9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08183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5793-7EAC-3681-069E-5DF8E1E505F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084064" y="1124418"/>
            <a:ext cx="6272212" cy="1116012"/>
          </a:xfrm>
        </p:spPr>
        <p:txBody>
          <a:bodyPr anchor="b">
            <a:normAutofit/>
          </a:bodyPr>
          <a:lstStyle/>
          <a:p>
            <a:r>
              <a:rPr lang="en-GB" dirty="0"/>
              <a:t>Care for Veterans</a:t>
            </a:r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49766D6C-4A58-A900-86DE-FABE380E3040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9575" r="29575"/>
          <a:stretch/>
        </p:blipFill>
        <p:spPr>
          <a:xfrm>
            <a:off x="434715" y="718174"/>
            <a:ext cx="4051300" cy="5578475"/>
          </a:xfrm>
          <a:noFill/>
        </p:spPr>
      </p:pic>
      <p:pic>
        <p:nvPicPr>
          <p:cNvPr id="3" name="Picture 2" descr="Arun &amp; Adur CAMRA Logo">
            <a:extLst>
              <a:ext uri="{FF2B5EF4-FFF2-40B4-BE49-F238E27FC236}">
                <a16:creationId xmlns:a16="http://schemas.microsoft.com/office/drawing/2014/main" id="{6F99C0FA-B7CC-9899-1789-52509C22FE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7"/>
            <a:ext cx="2278236" cy="1077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9B1BDE-5449-8316-4A7E-2C1B61B4B0EA}"/>
              </a:ext>
            </a:extLst>
          </p:cNvPr>
          <p:cNvSpPr txBox="1"/>
          <p:nvPr/>
        </p:nvSpPr>
        <p:spPr>
          <a:xfrm>
            <a:off x="5084064" y="2390331"/>
            <a:ext cx="619963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We are proud to be supporting </a:t>
            </a:r>
            <a:r>
              <a:rPr lang="en-GB" b="1" dirty="0"/>
              <a:t>Care for Veterans, </a:t>
            </a:r>
            <a:r>
              <a:rPr lang="en-GB" dirty="0"/>
              <a:t>a</a:t>
            </a:r>
            <a:r>
              <a:rPr lang="en-GB" b="1" dirty="0"/>
              <a:t> Royal Star &amp; Garter home.</a:t>
            </a:r>
          </a:p>
          <a:p>
            <a:endParaRPr lang="en-GB" dirty="0"/>
          </a:p>
          <a:p>
            <a:r>
              <a:rPr lang="en-GB" dirty="0"/>
              <a:t>Established in 1919 to support soldiers returning from the First World War with life-changing disabilities, Care for Veterans has been providing specialist care for over 100 years. Today, the charity provides expert nursing care, rehabilitation, respite and day care, alongside in-house physiotherapy, occupational therapy and wellbeing activities, helping veterans live fulfilling lives with dignity and independence.</a:t>
            </a:r>
          </a:p>
          <a:p>
            <a:endParaRPr lang="en-GB" dirty="0"/>
          </a:p>
          <a:p>
            <a:r>
              <a:rPr lang="en-GB" dirty="0"/>
              <a:t>You can donate at their stall direct, or if you have any leftover tokens, they can be donated via the charity collection box by the exit.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B196FA34-C6EE-EDC8-8203-77228E47D442}"/>
                  </a:ext>
                </a:extLst>
              </p14:cNvPr>
              <p14:cNvContentPartPr/>
              <p14:nvPr/>
            </p14:nvContentPartPr>
            <p14:xfrm>
              <a:off x="2331279" y="1972661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B196FA34-C6EE-EDC8-8203-77228E47D44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325159" y="1966541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3393109"/>
      </p:ext>
    </p:extLst>
  </p:cSld>
  <p:clrMapOvr>
    <a:masterClrMapping/>
  </p:clrMapOvr>
  <p:transition spd="slow" advTm="15000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D4E4A-598F-2ED9-F0DC-7933FF328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84FC5889-6C2E-EC7A-5173-3FA283DC1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Have you tried our local breweries?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87B7408A-FA16-34A2-8459-DDE4C645D6B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589" r="1589"/>
          <a:stretch/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ADEBA697-F7D4-17D2-E5DF-8673EA1D05BF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/>
          <a:srcRect l="617" r="617"/>
          <a:stretch/>
        </p:blipFill>
        <p:spPr/>
      </p:pic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8D0137DB-217C-DC95-D8AB-19CA573CBA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3522" r="3522"/>
          <a:stretch/>
        </p:blipFill>
        <p:spPr/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35B59E52-B2AF-572F-A204-C2C2D4B9BA4D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l="3395" r="3395"/>
          <a:stretch/>
        </p:blipFill>
        <p:spPr/>
      </p:pic>
      <p:pic>
        <p:nvPicPr>
          <p:cNvPr id="2" name="Picture 1" descr="Arun &amp; Adur CAMRA Logo">
            <a:extLst>
              <a:ext uri="{FF2B5EF4-FFF2-40B4-BE49-F238E27FC236}">
                <a16:creationId xmlns:a16="http://schemas.microsoft.com/office/drawing/2014/main" id="{D3E6CE89-E850-759D-B7E7-ED2EB2ABB2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36789" y="81578"/>
            <a:ext cx="2294964" cy="10857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1783920-10E7-AA1D-AD63-B6998B81A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16876" y="2942675"/>
            <a:ext cx="1646948" cy="87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907621"/>
      </p:ext>
    </p:extLst>
  </p:cSld>
  <p:clrMapOvr>
    <a:masterClrMapping/>
  </p:clrMapOvr>
  <p:transition spd="slow" advClick="0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209E4-B947-4446-AD42-C1B3A0C1F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Hungry?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7F57BF9-5B99-4D8E-9855-18C6FD7BB0EE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n-GB" dirty="0"/>
              <a:t>Pies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91D156-FB7C-4C78-B73A-E34105B8EEC6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359522" y="5295732"/>
            <a:ext cx="5952905" cy="823912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Also wine, gin &amp; tonic and soft drinks 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D88E8B5-C20C-47A1-9C22-B545284DA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196562"/>
            <a:ext cx="4937760" cy="2022882"/>
          </a:xfrm>
        </p:spPr>
        <p:txBody>
          <a:bodyPr rtlCol="0"/>
          <a:lstStyle/>
          <a:p>
            <a:pPr rtl="0"/>
            <a:r>
              <a:rPr lang="en-GB" dirty="0"/>
              <a:t>Sussex Steak &amp; Ale</a:t>
            </a:r>
          </a:p>
          <a:p>
            <a:pPr rtl="0"/>
            <a:r>
              <a:rPr lang="en-GB" dirty="0"/>
              <a:t>Chicken, Ham Hock, Leak &amp; Cheddar</a:t>
            </a:r>
          </a:p>
          <a:p>
            <a:pPr rtl="0"/>
            <a:r>
              <a:rPr lang="en-GB" dirty="0"/>
              <a:t>Sussex Pork, Cider &amp; Black Pudding</a:t>
            </a:r>
          </a:p>
          <a:p>
            <a:pPr rtl="0"/>
            <a:r>
              <a:rPr lang="en-GB" dirty="0"/>
              <a:t>Butternut Squash, Roast Garlic &amp; Red Pepper  (VE)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205B217-8183-4076-A009-A93B01FC374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pPr rtl="0"/>
            <a:r>
              <a:rPr lang="en-GB" sz="1800" dirty="0"/>
              <a:t>Hot &amp; Cold Scotch Eggs</a:t>
            </a:r>
          </a:p>
          <a:p>
            <a:pPr rtl="0"/>
            <a:r>
              <a:rPr lang="en-GB" sz="1800" dirty="0"/>
              <a:t>Traditional Pork Pies</a:t>
            </a:r>
          </a:p>
          <a:p>
            <a:pPr rtl="0"/>
            <a:r>
              <a:rPr lang="en-GB" dirty="0"/>
              <a:t>Harvey’s Beer Hop Sausage Rolls</a:t>
            </a:r>
          </a:p>
          <a:p>
            <a:pPr rtl="0"/>
            <a:r>
              <a:rPr lang="en-GB" sz="1800" dirty="0"/>
              <a:t>Gluten Free options available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6CCDC2-1293-9D4E-E1C2-50547D0C4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8950" y="196426"/>
            <a:ext cx="1853430" cy="1658093"/>
          </a:xfrm>
          <a:prstGeom prst="rect">
            <a:avLst/>
          </a:prstGeom>
        </p:spPr>
      </p:pic>
      <p:sp>
        <p:nvSpPr>
          <p:cNvPr id="5" name="Text Placeholder 14">
            <a:extLst>
              <a:ext uri="{FF2B5EF4-FFF2-40B4-BE49-F238E27FC236}">
                <a16:creationId xmlns:a16="http://schemas.microsoft.com/office/drawing/2014/main" id="{03EC08B6-8AE9-3C69-CFC9-605103EB2F18}"/>
              </a:ext>
            </a:extLst>
          </p:cNvPr>
          <p:cNvSpPr txBox="1">
            <a:spLocks/>
          </p:cNvSpPr>
          <p:nvPr/>
        </p:nvSpPr>
        <p:spPr>
          <a:xfrm>
            <a:off x="1115568" y="4821740"/>
            <a:ext cx="4937760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0665396"/>
      </p:ext>
    </p:extLst>
  </p:cSld>
  <p:clrMapOvr>
    <a:masterClrMapping/>
  </p:clrMapOvr>
  <p:transition spd="slow" advClick="0" advTm="10000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3B0FAD77-BC9B-4F5F-94D5-AA246F14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Have you tried our Cider Bar?</a:t>
            </a:r>
          </a:p>
        </p:txBody>
      </p:sp>
      <p:pic>
        <p:nvPicPr>
          <p:cNvPr id="32" name="Picture Placeholder 31">
            <a:extLst>
              <a:ext uri="{FF2B5EF4-FFF2-40B4-BE49-F238E27FC236}">
                <a16:creationId xmlns:a16="http://schemas.microsoft.com/office/drawing/2014/main" id="{8F8FD044-75E8-40EC-9FB0-C515A85311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617" r="617"/>
          <a:stretch/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8AE478BD-FD23-419F-B263-D118B404F288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4"/>
          <a:srcRect l="6420" r="6420"/>
          <a:stretch/>
        </p:blipFill>
        <p:spPr>
          <a:xfrm>
            <a:off x="2999232" y="2798064"/>
            <a:ext cx="1463040" cy="1481328"/>
          </a:xfrm>
        </p:spPr>
      </p:pic>
      <p:pic>
        <p:nvPicPr>
          <p:cNvPr id="36" name="Picture Placeholder 35">
            <a:extLst>
              <a:ext uri="{FF2B5EF4-FFF2-40B4-BE49-F238E27FC236}">
                <a16:creationId xmlns:a16="http://schemas.microsoft.com/office/drawing/2014/main" id="{BF9B6085-EADC-4D37-82F4-9B5B5521066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617" r="617"/>
          <a:stretch/>
        </p:blipFill>
        <p:spPr/>
      </p:pic>
      <p:pic>
        <p:nvPicPr>
          <p:cNvPr id="38" name="Picture Placeholder 37">
            <a:extLst>
              <a:ext uri="{FF2B5EF4-FFF2-40B4-BE49-F238E27FC236}">
                <a16:creationId xmlns:a16="http://schemas.microsoft.com/office/drawing/2014/main" id="{B089F130-278C-4ECC-9350-8F2CA8AE8B0B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6"/>
          <a:srcRect t="327" b="327"/>
          <a:stretch/>
        </p:blipFill>
        <p:spPr/>
      </p:pic>
      <p:pic>
        <p:nvPicPr>
          <p:cNvPr id="40" name="Picture Placeholder 39">
            <a:extLst>
              <a:ext uri="{FF2B5EF4-FFF2-40B4-BE49-F238E27FC236}">
                <a16:creationId xmlns:a16="http://schemas.microsoft.com/office/drawing/2014/main" id="{FE63EC61-BAF6-4A58-9A38-A3E2265A0440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7"/>
          <a:srcRect t="7636" b="7636"/>
          <a:stretch/>
        </p:blipFill>
        <p:spPr>
          <a:xfrm>
            <a:off x="10268712" y="2764849"/>
            <a:ext cx="1463040" cy="1481328"/>
          </a:xfrm>
        </p:spPr>
      </p:pic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ECFE66B6-B6A8-4238-9AF9-89E257E29B39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 rtlCol="0">
            <a:normAutofit/>
          </a:bodyPr>
          <a:lstStyle/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C87B2471-18AE-4799-A4F4-EECC094915B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 rtlCol="0"/>
          <a:lstStyle/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45744750-2CD0-4319-A8B5-DADF25ED571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 rtlCol="0"/>
          <a:lstStyle/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FA11B12-E514-47E0-8EF5-FD0B750A93B2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 rtlCol="0"/>
          <a:lstStyle/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3640D080-6669-441A-9220-A6E428DD1EF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 rtlCol="0"/>
          <a:lstStyle/>
          <a:p>
            <a:pPr rtl="0"/>
            <a:endParaRPr lang="en-GB" dirty="0"/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pic>
        <p:nvPicPr>
          <p:cNvPr id="2" name="Picture 1" descr="Arun &amp; Adur CAMRA Logo">
            <a:extLst>
              <a:ext uri="{FF2B5EF4-FFF2-40B4-BE49-F238E27FC236}">
                <a16:creationId xmlns:a16="http://schemas.microsoft.com/office/drawing/2014/main" id="{71D93D99-A7D3-3B21-C1E5-992F0E7458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4289" y="81578"/>
            <a:ext cx="2241243" cy="106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130887"/>
      </p:ext>
    </p:extLst>
  </p:cSld>
  <p:clrMapOvr>
    <a:masterClrMapping/>
  </p:clrMapOvr>
  <p:transition spd="slow" advTm="10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01C14-7F4D-4D43-AB31-14E1B4AA1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Arun &amp; Adur CAMRA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1C1E-7FB9-4FD0-9195-B9ADFD18A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rtl="0"/>
            <a:r>
              <a:rPr lang="en-GB" dirty="0"/>
              <a:t>What do we do?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Hold Socials and Ale Trails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Support Local Pubs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Brewery Tours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Survey Pubs for the Good Beer Guide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Organise Worthing Beer And Cider Festival</a:t>
            </a:r>
          </a:p>
          <a:p>
            <a:pPr marL="285750" indent="-285750" rtl="0">
              <a:buFont typeface="Wingdings" panose="05000000000000000000" pitchFamily="2" charset="2"/>
              <a:buChar char="§"/>
            </a:pPr>
            <a:r>
              <a:rPr lang="en-GB" dirty="0"/>
              <a:t>Have lots of fun.</a:t>
            </a:r>
          </a:p>
          <a:p>
            <a:pPr rtl="0"/>
            <a:endParaRPr lang="en-GB" dirty="0"/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778123A3-1887-4297-BB48-CD597C4677B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3093" b="13093"/>
          <a:stretch/>
        </p:blipFill>
        <p:spPr>
          <a:xfrm>
            <a:off x="7819220" y="4429386"/>
            <a:ext cx="4369731" cy="2428613"/>
          </a:xfrm>
        </p:spPr>
      </p:pic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1A615CC8-9DF3-484C-8E7E-BA035F93900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4260" b="4260"/>
          <a:stretch/>
        </p:blipFill>
        <p:spPr/>
      </p:pic>
    </p:spTree>
    <p:extLst>
      <p:ext uri="{BB962C8B-B14F-4D97-AF65-F5344CB8AC3E}">
        <p14:creationId xmlns:p14="http://schemas.microsoft.com/office/powerpoint/2010/main" val="1471384650"/>
      </p:ext>
    </p:extLst>
  </p:cSld>
  <p:clrMapOvr>
    <a:masterClrMapping/>
  </p:clrMapOvr>
  <p:transition spd="slow" advClick="0" advTm="10000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8BCD3-6298-3B95-B6F6-E229AFBAB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E8D42-5711-516A-243D-7BB6EF0D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Become a Member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6C0FC-19AA-2488-AA02-3A4331BA0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sz="2400" b="1" dirty="0"/>
              <a:t>Join at this Festival !!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959D6-59BF-3937-EC69-FDF2CF4DDA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r>
              <a:rPr lang="en-GB" sz="2400" b="1" dirty="0"/>
              <a:t>How do I Join?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4FAD70-3A91-BDC8-10C8-5D0D0B2860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en-GB" sz="2400" b="1" dirty="0"/>
              <a:t>What does it Cost?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E976AD-F738-C3BE-E37E-29F532963D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211308"/>
            <a:ext cx="3291840" cy="2968512"/>
          </a:xfrm>
        </p:spPr>
        <p:txBody>
          <a:bodyPr rtlCol="0"/>
          <a:lstStyle/>
          <a:p>
            <a:pPr lvl="0" rtl="0"/>
            <a:r>
              <a:rPr lang="en-GB" sz="1800" b="0" i="0" u="none" dirty="0"/>
              <a:t>Get you entry back in tokens at this festival !</a:t>
            </a:r>
          </a:p>
          <a:p>
            <a:pPr lvl="0" rtl="0"/>
            <a:r>
              <a:rPr lang="en-GB" sz="1800" b="0" i="0" u="none" dirty="0"/>
              <a:t>Free Entry to all CAMRA Festivals</a:t>
            </a:r>
          </a:p>
          <a:p>
            <a:pPr lvl="0" rtl="0"/>
            <a:r>
              <a:rPr lang="en-GB" dirty="0"/>
              <a:t>Receive CAMRA Ale and Cider Discount Vouchers (by Post)</a:t>
            </a:r>
            <a:endParaRPr lang="en-GB" sz="1800" b="0" i="0" u="non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47869-45B7-790B-4215-8C64480D50E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 rtlCol="0"/>
          <a:lstStyle/>
          <a:p>
            <a:r>
              <a:rPr lang="en-GB" sz="1800" dirty="0"/>
              <a:t>Ask at the Membership Stand</a:t>
            </a:r>
          </a:p>
          <a:p>
            <a:pPr rtl="0"/>
            <a:r>
              <a:rPr lang="en-GB" dirty="0"/>
              <a:t>Ask at</a:t>
            </a:r>
            <a:r>
              <a:rPr lang="en-GB" sz="1800" dirty="0"/>
              <a:t> the Beer Tokens Stand</a:t>
            </a:r>
          </a:p>
          <a:p>
            <a:pPr rtl="0"/>
            <a:r>
              <a:rPr lang="en-GB" dirty="0"/>
              <a:t>O</a:t>
            </a:r>
            <a:r>
              <a:rPr lang="en-GB" sz="1800" dirty="0"/>
              <a:t>ur volunteers will find someone with a tablet to sign you up.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302516C-F23C-EA7E-1055-1781DB83432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rtlCol="0"/>
          <a:lstStyle/>
          <a:p>
            <a:pPr rtl="0"/>
            <a:r>
              <a:rPr lang="en-GB" sz="1800" dirty="0"/>
              <a:t>£35 Single Membership</a:t>
            </a:r>
          </a:p>
          <a:p>
            <a:pPr rtl="0"/>
            <a:r>
              <a:rPr lang="en-GB" dirty="0"/>
              <a:t>£43 Joint Membership</a:t>
            </a:r>
            <a:endParaRPr lang="en-GB" sz="1800" dirty="0"/>
          </a:p>
        </p:txBody>
      </p:sp>
      <p:pic>
        <p:nvPicPr>
          <p:cNvPr id="12" name="Picture 11" descr="Arun &amp; Adur CAMRA Logo">
            <a:extLst>
              <a:ext uri="{FF2B5EF4-FFF2-40B4-BE49-F238E27FC236}">
                <a16:creationId xmlns:a16="http://schemas.microsoft.com/office/drawing/2014/main" id="{E832E782-FDC3-46B5-DA32-1C7F38C61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7"/>
            <a:ext cx="2278236" cy="107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40718"/>
      </p:ext>
    </p:extLst>
  </p:cSld>
  <p:clrMapOvr>
    <a:masterClrMapping/>
  </p:clrMapOvr>
  <p:transition spd="slow" advClick="0" advTm="12000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F20B0-EDA0-3A18-48AD-1B7C54BD2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495AD-54CE-D1D5-EEE1-5442D956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4064" y="1078992"/>
            <a:ext cx="6272784" cy="1536192"/>
          </a:xfrm>
        </p:spPr>
        <p:txBody>
          <a:bodyPr anchor="b">
            <a:normAutofit/>
          </a:bodyPr>
          <a:lstStyle/>
          <a:p>
            <a:r>
              <a:rPr lang="en-GB" dirty="0"/>
              <a:t>Check out </a:t>
            </a:r>
            <a:br>
              <a:rPr lang="en-GB" dirty="0"/>
            </a:br>
            <a:r>
              <a:rPr lang="en-GB" dirty="0"/>
              <a:t>our Website</a:t>
            </a:r>
          </a:p>
        </p:txBody>
      </p:sp>
      <p:pic>
        <p:nvPicPr>
          <p:cNvPr id="3" name="Picture 2" descr="Arun &amp; Adur CAMRA Logo">
            <a:extLst>
              <a:ext uri="{FF2B5EF4-FFF2-40B4-BE49-F238E27FC236}">
                <a16:creationId xmlns:a16="http://schemas.microsoft.com/office/drawing/2014/main" id="{37EC8D38-C2B4-F9D8-18DA-2E069B40B7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6788" y="81577"/>
            <a:ext cx="2278236" cy="10778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A8ED6F-15B6-ED76-A734-322C0CBA6137}"/>
              </a:ext>
            </a:extLst>
          </p:cNvPr>
          <p:cNvSpPr txBox="1"/>
          <p:nvPr/>
        </p:nvSpPr>
        <p:spPr>
          <a:xfrm>
            <a:off x="5084064" y="3179135"/>
            <a:ext cx="61996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Here you will find:</a:t>
            </a:r>
          </a:p>
          <a:p>
            <a:endParaRPr lang="en-GB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Listings of local Beer Festivals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Ale Trails by foot or public transport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Meet the Publican, showcasing pubs in our area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Beer scores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Details of upcoming socials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/>
              <a:t>and more…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chemeClr val="accent2"/>
                </a:solidFill>
              </a:rPr>
              <a:t>https://aaa.camra.org.uk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CAF824-563C-46D5-B4A9-E60930E1C3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9112" y="526312"/>
            <a:ext cx="3775484" cy="336520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9" name="Picture 8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79829C29-0BF9-D12B-A301-F70901E0E4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290" y="4451496"/>
            <a:ext cx="1821269" cy="182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651036"/>
      </p:ext>
    </p:extLst>
  </p:cSld>
  <p:clrMapOvr>
    <a:masterClrMapping/>
  </p:clrMapOvr>
  <p:transition spd="slow" advTm="15000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CFE6C6E-32CB-1005-FE81-1F06D3308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/>
          <a:lstStyle/>
          <a:p>
            <a:r>
              <a:rPr lang="en-US" dirty="0"/>
              <a:t>Replacement Beers to Find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F734D6F-CD7E-1882-45DB-7C5A163232F7}"/>
              </a:ext>
            </a:extLst>
          </p:cNvPr>
          <p:cNvSpPr txBox="1">
            <a:spLocks/>
          </p:cNvSpPr>
          <p:nvPr/>
        </p:nvSpPr>
        <p:spPr>
          <a:xfrm>
            <a:off x="576072" y="2372650"/>
            <a:ext cx="3291840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Verdant -  Lightbulb (39)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5AC517F2-5D3B-E88D-3140-1B9813CC1E3F}"/>
              </a:ext>
            </a:extLst>
          </p:cNvPr>
          <p:cNvSpPr txBox="1">
            <a:spLocks/>
          </p:cNvSpPr>
          <p:nvPr/>
        </p:nvSpPr>
        <p:spPr>
          <a:xfrm>
            <a:off x="4507992" y="2372650"/>
            <a:ext cx="3645408" cy="8239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dirty="0"/>
              <a:t>Long Man – Plum Porter  (11) </a:t>
            </a:r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BD2A7734-4091-A6B3-5E29-6C2DEAEF96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5256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en-GB" noProof="0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308E0EF0-CD41-9822-4004-0A10F70DB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en-GB" noProof="0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4E3BE571-10FF-B723-C497-8CC3A685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endParaRPr lang="en-GB" noProof="0" dirty="0"/>
          </a:p>
        </p:txBody>
      </p:sp>
      <p:pic>
        <p:nvPicPr>
          <p:cNvPr id="2" name="Picture 1" descr="Image with no description">
            <a:extLst>
              <a:ext uri="{FF2B5EF4-FFF2-40B4-BE49-F238E27FC236}">
                <a16:creationId xmlns:a16="http://schemas.microsoft.com/office/drawing/2014/main" id="{950ECCB7-01CF-4305-026D-139CA4B10A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55" y="2932221"/>
            <a:ext cx="3239977" cy="3239977"/>
          </a:xfrm>
          <a:prstGeom prst="rect">
            <a:avLst/>
          </a:prstGeom>
        </p:spPr>
      </p:pic>
      <p:pic>
        <p:nvPicPr>
          <p:cNvPr id="3" name="Picture 2" descr="Image with no description">
            <a:extLst>
              <a:ext uri="{FF2B5EF4-FFF2-40B4-BE49-F238E27FC236}">
                <a16:creationId xmlns:a16="http://schemas.microsoft.com/office/drawing/2014/main" id="{7B0116A6-6198-92C8-6DC0-1AAD9BB3D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643" y="2784606"/>
            <a:ext cx="3239977" cy="351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099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0000">
        <p:fade/>
      </p:transition>
    </mc:Choice>
    <mc:Fallback>
      <p:transition spd="med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B919-4F65-4B5E-ADF3-272AD780E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sz="4800" dirty="0"/>
              <a:t>Thanks to all our volunteers who made this festival possible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48DDF-62CA-455C-A7CB-AB86D3378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GB" sz="2000" dirty="0"/>
              <a:t>Arun and Adur CAMRA Committee Members</a:t>
            </a:r>
          </a:p>
        </p:txBody>
      </p:sp>
      <p:pic>
        <p:nvPicPr>
          <p:cNvPr id="7" name="Picture 6" descr="Arun &amp; Adur CAMRA Logo">
            <a:extLst>
              <a:ext uri="{FF2B5EF4-FFF2-40B4-BE49-F238E27FC236}">
                <a16:creationId xmlns:a16="http://schemas.microsoft.com/office/drawing/2014/main" id="{651097D4-1BBD-4F54-FA03-9ED801501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8"/>
            <a:ext cx="2257907" cy="106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58760"/>
      </p:ext>
    </p:extLst>
  </p:cSld>
  <p:clrMapOvr>
    <a:masterClrMapping/>
  </p:clrMapOvr>
  <p:transition spd="slow" advTm="10000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F27FE-C763-B53D-F9ED-74AC9573C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8E821-440E-09C4-53B7-7C1C30793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Don’t forget to…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D3475-1585-BAEE-31C3-D2F09A5175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071" y="2377966"/>
            <a:ext cx="3462529" cy="823912"/>
          </a:xfrm>
        </p:spPr>
        <p:txBody>
          <a:bodyPr rtlCol="0">
            <a:normAutofit lnSpcReduction="10000"/>
          </a:bodyPr>
          <a:lstStyle/>
          <a:p>
            <a:r>
              <a:rPr lang="en-GB" dirty="0"/>
              <a:t>Vote and Share your Comments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66B7C-0E6B-61D3-CCD3-B2BCB52A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6072" y="3198372"/>
            <a:ext cx="3291840" cy="2283982"/>
          </a:xfrm>
        </p:spPr>
        <p:txBody>
          <a:bodyPr rtlCol="0">
            <a:normAutofit/>
          </a:bodyPr>
          <a:lstStyle/>
          <a:p>
            <a:pPr marL="0" lvl="0" indent="0" rtl="0">
              <a:buNone/>
            </a:pPr>
            <a:r>
              <a:rPr lang="en-GB" sz="1900" dirty="0"/>
              <a:t>Please complete your vote slip to show your favourite beer and/or cider of the festival and provide </a:t>
            </a:r>
            <a:r>
              <a:rPr lang="en-GB" sz="2000" dirty="0"/>
              <a:t>any feedback.</a:t>
            </a:r>
          </a:p>
          <a:p>
            <a:pPr marL="0" indent="0">
              <a:buNone/>
            </a:pPr>
            <a:r>
              <a:rPr lang="en-GB" sz="2000" dirty="0"/>
              <a:t>Box is by the Exit.</a:t>
            </a:r>
          </a:p>
          <a:p>
            <a:pPr marL="0" lvl="0" indent="0" rtl="0">
              <a:buNone/>
            </a:pPr>
            <a:endParaRPr lang="en-GB" sz="1900" dirty="0"/>
          </a:p>
          <a:p>
            <a:pPr marL="0" lvl="0" indent="0" rtl="0">
              <a:buNone/>
            </a:pPr>
            <a:endParaRPr lang="en-GB" dirty="0"/>
          </a:p>
          <a:p>
            <a:pPr lvl="0" rtl="0"/>
            <a:endParaRPr lang="en-GB" sz="1800" b="0" i="0" u="none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51752F-7EBF-7731-5D81-FB00F68D6C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07992" y="3198372"/>
            <a:ext cx="3291840" cy="2142372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en-GB" sz="1900" dirty="0"/>
              <a:t>These can be donated to Care for Veterans.  Tokens will be counted up and the money donated direct to the charity.</a:t>
            </a:r>
          </a:p>
          <a:p>
            <a:pPr marL="0" indent="0">
              <a:buNone/>
            </a:pPr>
            <a:r>
              <a:rPr lang="en-GB" sz="1900" dirty="0"/>
              <a:t>Box is by the Exit.</a:t>
            </a:r>
          </a:p>
        </p:txBody>
      </p:sp>
      <p:pic>
        <p:nvPicPr>
          <p:cNvPr id="12" name="Picture 11" descr="Arun &amp; Adur CAMRA Logo">
            <a:extLst>
              <a:ext uri="{FF2B5EF4-FFF2-40B4-BE49-F238E27FC236}">
                <a16:creationId xmlns:a16="http://schemas.microsoft.com/office/drawing/2014/main" id="{9A9381CB-F64B-8832-861B-8875F2430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788" y="81578"/>
            <a:ext cx="2257907" cy="1068212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3B077AF-3527-CE01-C2A2-E38A5FC2E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507992" y="2372650"/>
            <a:ext cx="3291840" cy="463608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Any Tokens Left?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03C23C9-CD94-9160-64EC-B1EB331C4711}"/>
              </a:ext>
            </a:extLst>
          </p:cNvPr>
          <p:cNvSpPr txBox="1">
            <a:spLocks/>
          </p:cNvSpPr>
          <p:nvPr/>
        </p:nvSpPr>
        <p:spPr>
          <a:xfrm>
            <a:off x="8538256" y="2421740"/>
            <a:ext cx="3462529" cy="4145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Return your Glass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480D0D5-5B61-285B-3EC2-C086485083CB}"/>
              </a:ext>
            </a:extLst>
          </p:cNvPr>
          <p:cNvSpPr txBox="1">
            <a:spLocks/>
          </p:cNvSpPr>
          <p:nvPr/>
        </p:nvSpPr>
        <p:spPr>
          <a:xfrm>
            <a:off x="8538256" y="3225930"/>
            <a:ext cx="3291840" cy="102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To reduce waste and keep costs low, we are renting glasses for the event.</a:t>
            </a:r>
          </a:p>
        </p:txBody>
      </p:sp>
    </p:spTree>
    <p:extLst>
      <p:ext uri="{BB962C8B-B14F-4D97-AF65-F5344CB8AC3E}">
        <p14:creationId xmlns:p14="http://schemas.microsoft.com/office/powerpoint/2010/main" val="1509314441"/>
      </p:ext>
    </p:extLst>
  </p:cSld>
  <p:clrMapOvr>
    <a:masterClrMapping/>
  </p:clrMapOvr>
  <p:transition spd="slow" advClick="0" advTm="10000">
    <p:wipe/>
  </p:transition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400019_TF89213316_Win32" id="{45F241BC-223D-4F5F-AC9A-E0655C72715D}" vid="{EC004725-127C-4437-BBCB-7A248926F7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927DC71-2909-427C-BDB0-3E47E21015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F0A252-5923-47A2-A53A-F9BF729089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0D7697-8E53-4EA8-8CBB-9C19575257B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AccentBox presentation</Template>
  <TotalTime>673</TotalTime>
  <Words>703</Words>
  <Application>Microsoft Office PowerPoint</Application>
  <PresentationFormat>Widescreen</PresentationFormat>
  <Paragraphs>116</Paragraphs>
  <Slides>16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Avenir Next LT Pro</vt:lpstr>
      <vt:lpstr>Calibri</vt:lpstr>
      <vt:lpstr>Segoe UI</vt:lpstr>
      <vt:lpstr>Wingdings</vt:lpstr>
      <vt:lpstr>AccentBoxVTI</vt:lpstr>
      <vt:lpstr>28th Worthing Beer &amp; Cider Festival </vt:lpstr>
      <vt:lpstr>We hope you enjoy our festival</vt:lpstr>
      <vt:lpstr>Online Beer List</vt:lpstr>
      <vt:lpstr>PowerPoint Presentation</vt:lpstr>
      <vt:lpstr>UnBarred</vt:lpstr>
      <vt:lpstr>Have you tried our Sheffield Brewers?</vt:lpstr>
      <vt:lpstr>Care for Veterans</vt:lpstr>
      <vt:lpstr>Have you tried our local breweries?</vt:lpstr>
      <vt:lpstr>Hungry?</vt:lpstr>
      <vt:lpstr>Have you tried our Cider Bar?</vt:lpstr>
      <vt:lpstr>Arun &amp; Adur CAMRA</vt:lpstr>
      <vt:lpstr>Become a Member</vt:lpstr>
      <vt:lpstr>Check out  our Website</vt:lpstr>
      <vt:lpstr>Replacement Beers to Find</vt:lpstr>
      <vt:lpstr>Thanks to all our volunteers who made this festival possible</vt:lpstr>
      <vt:lpstr>Don’t forget to…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Purdom</dc:creator>
  <cp:lastModifiedBy>Jonathan Purdom</cp:lastModifiedBy>
  <cp:revision>1</cp:revision>
  <dcterms:created xsi:type="dcterms:W3CDTF">2025-10-03T15:06:38Z</dcterms:created>
  <dcterms:modified xsi:type="dcterms:W3CDTF">2026-10-22T12:11:29Z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